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17" r:id="rId1"/>
  </p:sldMasterIdLst>
  <p:handoutMasterIdLst>
    <p:handoutMasterId r:id="rId3"/>
  </p:handoutMasterIdLst>
  <p:sldIdLst>
    <p:sldId id="256" r:id="rId2"/>
  </p:sldIdLst>
  <p:sldSz cx="32918400" cy="21945600"/>
  <p:notesSz cx="6858000" cy="9144000"/>
  <p:defaultTextStyle>
    <a:defPPr>
      <a:defRPr lang="en-US"/>
    </a:defPPr>
    <a:lvl1pPr algn="l" rtl="0" eaLnBrk="0" fontAlgn="base" hangingPunct="0">
      <a:spcBef>
        <a:spcPct val="0"/>
      </a:spcBef>
      <a:spcAft>
        <a:spcPct val="0"/>
      </a:spcAft>
      <a:defRPr sz="6514" kern="1200">
        <a:solidFill>
          <a:schemeClr val="tx1"/>
        </a:solidFill>
        <a:latin typeface="Arial" panose="020B0604020202020204" pitchFamily="34" charset="0"/>
        <a:ea typeface="+mn-ea"/>
        <a:cs typeface="+mn-cs"/>
      </a:defRPr>
    </a:lvl1pPr>
    <a:lvl2pPr marL="391866" algn="l" rtl="0" eaLnBrk="0" fontAlgn="base" hangingPunct="0">
      <a:spcBef>
        <a:spcPct val="0"/>
      </a:spcBef>
      <a:spcAft>
        <a:spcPct val="0"/>
      </a:spcAft>
      <a:defRPr sz="6514" kern="1200">
        <a:solidFill>
          <a:schemeClr val="tx1"/>
        </a:solidFill>
        <a:latin typeface="Arial" panose="020B0604020202020204" pitchFamily="34" charset="0"/>
        <a:ea typeface="+mn-ea"/>
        <a:cs typeface="+mn-cs"/>
      </a:defRPr>
    </a:lvl2pPr>
    <a:lvl3pPr marL="783732" algn="l" rtl="0" eaLnBrk="0" fontAlgn="base" hangingPunct="0">
      <a:spcBef>
        <a:spcPct val="0"/>
      </a:spcBef>
      <a:spcAft>
        <a:spcPct val="0"/>
      </a:spcAft>
      <a:defRPr sz="6514" kern="1200">
        <a:solidFill>
          <a:schemeClr val="tx1"/>
        </a:solidFill>
        <a:latin typeface="Arial" panose="020B0604020202020204" pitchFamily="34" charset="0"/>
        <a:ea typeface="+mn-ea"/>
        <a:cs typeface="+mn-cs"/>
      </a:defRPr>
    </a:lvl3pPr>
    <a:lvl4pPr marL="1175598" algn="l" rtl="0" eaLnBrk="0" fontAlgn="base" hangingPunct="0">
      <a:spcBef>
        <a:spcPct val="0"/>
      </a:spcBef>
      <a:spcAft>
        <a:spcPct val="0"/>
      </a:spcAft>
      <a:defRPr sz="6514" kern="1200">
        <a:solidFill>
          <a:schemeClr val="tx1"/>
        </a:solidFill>
        <a:latin typeface="Arial" panose="020B0604020202020204" pitchFamily="34" charset="0"/>
        <a:ea typeface="+mn-ea"/>
        <a:cs typeface="+mn-cs"/>
      </a:defRPr>
    </a:lvl4pPr>
    <a:lvl5pPr marL="1567464" algn="l" rtl="0" eaLnBrk="0" fontAlgn="base" hangingPunct="0">
      <a:spcBef>
        <a:spcPct val="0"/>
      </a:spcBef>
      <a:spcAft>
        <a:spcPct val="0"/>
      </a:spcAft>
      <a:defRPr sz="6514" kern="1200">
        <a:solidFill>
          <a:schemeClr val="tx1"/>
        </a:solidFill>
        <a:latin typeface="Arial" panose="020B0604020202020204" pitchFamily="34" charset="0"/>
        <a:ea typeface="+mn-ea"/>
        <a:cs typeface="+mn-cs"/>
      </a:defRPr>
    </a:lvl5pPr>
    <a:lvl6pPr marL="1959331" algn="l" defTabSz="783732" rtl="0" eaLnBrk="1" latinLnBrk="0" hangingPunct="1">
      <a:defRPr sz="6514" kern="1200">
        <a:solidFill>
          <a:schemeClr val="tx1"/>
        </a:solidFill>
        <a:latin typeface="Arial" panose="020B0604020202020204" pitchFamily="34" charset="0"/>
        <a:ea typeface="+mn-ea"/>
        <a:cs typeface="+mn-cs"/>
      </a:defRPr>
    </a:lvl6pPr>
    <a:lvl7pPr marL="2351197" algn="l" defTabSz="783732" rtl="0" eaLnBrk="1" latinLnBrk="0" hangingPunct="1">
      <a:defRPr sz="6514" kern="1200">
        <a:solidFill>
          <a:schemeClr val="tx1"/>
        </a:solidFill>
        <a:latin typeface="Arial" panose="020B0604020202020204" pitchFamily="34" charset="0"/>
        <a:ea typeface="+mn-ea"/>
        <a:cs typeface="+mn-cs"/>
      </a:defRPr>
    </a:lvl7pPr>
    <a:lvl8pPr marL="2743063" algn="l" defTabSz="783732" rtl="0" eaLnBrk="1" latinLnBrk="0" hangingPunct="1">
      <a:defRPr sz="6514" kern="1200">
        <a:solidFill>
          <a:schemeClr val="tx1"/>
        </a:solidFill>
        <a:latin typeface="Arial" panose="020B0604020202020204" pitchFamily="34" charset="0"/>
        <a:ea typeface="+mn-ea"/>
        <a:cs typeface="+mn-cs"/>
      </a:defRPr>
    </a:lvl8pPr>
    <a:lvl9pPr marL="3134929" algn="l" defTabSz="783732" rtl="0" eaLnBrk="1" latinLnBrk="0" hangingPunct="1">
      <a:defRPr sz="6514"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3478" userDrawn="1">
          <p15:clr>
            <a:srgbClr val="A4A3A4"/>
          </p15:clr>
        </p15:guide>
        <p15:guide id="2" pos="38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CC00"/>
    <a:srgbClr val="FFCCFF"/>
    <a:srgbClr val="FF99CC"/>
    <a:srgbClr val="CCCCFF"/>
    <a:srgbClr val="ABD9BA"/>
    <a:srgbClr val="659B68"/>
    <a:srgbClr val="295752"/>
    <a:srgbClr val="3A35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08" autoAdjust="0"/>
    <p:restoredTop sz="99409" autoAdjust="0"/>
  </p:normalViewPr>
  <p:slideViewPr>
    <p:cSldViewPr showGuides="1">
      <p:cViewPr varScale="1">
        <p:scale>
          <a:sx n="38" d="100"/>
          <a:sy n="38" d="100"/>
        </p:scale>
        <p:origin x="1110" y="66"/>
      </p:cViewPr>
      <p:guideLst>
        <p:guide orient="horz" pos="13478"/>
        <p:guide pos="389"/>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5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5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51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9DEADA7-EF94-4065-8348-3289A5F997DC}" type="slidenum">
              <a:rPr lang="en-US" altLang="en-US"/>
              <a:pPr>
                <a:defRPr/>
              </a:pPr>
              <a:t>‹#›</a:t>
            </a:fld>
            <a:endParaRPr lang="en-US" altLang="en-US"/>
          </a:p>
        </p:txBody>
      </p:sp>
    </p:spTree>
    <p:extLst>
      <p:ext uri="{BB962C8B-B14F-4D97-AF65-F5344CB8AC3E}">
        <p14:creationId xmlns:p14="http://schemas.microsoft.com/office/powerpoint/2010/main" val="119049560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7249" y="3591562"/>
            <a:ext cx="27983909" cy="7640320"/>
          </a:xfrm>
        </p:spPr>
        <p:txBody>
          <a:bodyPr anchor="b">
            <a:normAutofit/>
          </a:bodyPr>
          <a:lstStyle>
            <a:lvl1pPr algn="ctr">
              <a:defRPr sz="15360"/>
            </a:lvl1pPr>
          </a:lstStyle>
          <a:p>
            <a:r>
              <a:rPr lang="en-US" smtClean="0"/>
              <a:t>Click to edit Master title style</a:t>
            </a:r>
            <a:endParaRPr lang="en-US" dirty="0"/>
          </a:p>
        </p:txBody>
      </p:sp>
      <p:sp>
        <p:nvSpPr>
          <p:cNvPr id="3" name="Subtitle 2"/>
          <p:cNvSpPr>
            <a:spLocks noGrp="1"/>
          </p:cNvSpPr>
          <p:nvPr>
            <p:ph type="subTitle" idx="1"/>
          </p:nvPr>
        </p:nvSpPr>
        <p:spPr>
          <a:xfrm>
            <a:off x="2467249" y="11526522"/>
            <a:ext cx="27983909" cy="5298438"/>
          </a:xfrm>
        </p:spPr>
        <p:txBody>
          <a:bodyPr/>
          <a:lstStyle>
            <a:lvl1pPr marL="0" indent="0" algn="ctr">
              <a:buNone/>
              <a:defRPr sz="7680"/>
            </a:lvl1pPr>
            <a:lvl2pPr marL="1463040" indent="0" algn="ctr">
              <a:buNone/>
              <a:defRPr sz="6400"/>
            </a:lvl2pPr>
            <a:lvl3pPr marL="2926080" indent="0" algn="ctr">
              <a:buNone/>
              <a:defRPr sz="5760"/>
            </a:lvl3pPr>
            <a:lvl4pPr marL="4389120" indent="0" algn="ctr">
              <a:buNone/>
              <a:defRPr sz="5120"/>
            </a:lvl4pPr>
            <a:lvl5pPr marL="5852160" indent="0" algn="ctr">
              <a:buNone/>
              <a:defRPr sz="5120"/>
            </a:lvl5pPr>
            <a:lvl6pPr marL="7315200" indent="0" algn="ctr">
              <a:buNone/>
              <a:defRPr sz="5120"/>
            </a:lvl6pPr>
            <a:lvl7pPr marL="8778240" indent="0" algn="ctr">
              <a:buNone/>
              <a:defRPr sz="5120"/>
            </a:lvl7pPr>
            <a:lvl8pPr marL="10241280" indent="0" algn="ctr">
              <a:buNone/>
              <a:defRPr sz="5120"/>
            </a:lvl8pPr>
            <a:lvl9pPr marL="11704320" indent="0" algn="ctr">
              <a:buNone/>
              <a:defRPr sz="512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F62C3D2-4D81-43D5-9C75-88E8536765D5}" type="slidenum">
              <a:rPr lang="en-US" altLang="en-US" smtClean="0"/>
              <a:pPr>
                <a:defRPr/>
              </a:pPr>
              <a:t>‹#›</a:t>
            </a:fld>
            <a:endParaRPr lang="en-US" altLang="en-US"/>
          </a:p>
        </p:txBody>
      </p:sp>
    </p:spTree>
    <p:extLst>
      <p:ext uri="{BB962C8B-B14F-4D97-AF65-F5344CB8AC3E}">
        <p14:creationId xmlns:p14="http://schemas.microsoft.com/office/powerpoint/2010/main" val="748193417"/>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67280" y="13725995"/>
            <a:ext cx="27992423" cy="2621936"/>
          </a:xfrm>
        </p:spPr>
        <p:txBody>
          <a:bodyPr anchor="b">
            <a:normAutofit/>
          </a:bodyPr>
          <a:lstStyle>
            <a:lvl1pPr>
              <a:defRPr sz="89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467280" y="1988232"/>
            <a:ext cx="27992423" cy="10815152"/>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10240"/>
            </a:lvl1pPr>
            <a:lvl2pPr marL="1463040" indent="0">
              <a:buNone/>
              <a:defRPr sz="8960"/>
            </a:lvl2pPr>
            <a:lvl3pPr marL="2926080" indent="0">
              <a:buNone/>
              <a:defRPr sz="7680"/>
            </a:lvl3pPr>
            <a:lvl4pPr marL="4389120" indent="0">
              <a:buNone/>
              <a:defRPr sz="6400"/>
            </a:lvl4pPr>
            <a:lvl5pPr marL="5852160" indent="0">
              <a:buNone/>
              <a:defRPr sz="6400"/>
            </a:lvl5pPr>
            <a:lvl6pPr marL="7315200" indent="0">
              <a:buNone/>
              <a:defRPr sz="6400"/>
            </a:lvl6pPr>
            <a:lvl7pPr marL="8778240" indent="0">
              <a:buNone/>
              <a:defRPr sz="6400"/>
            </a:lvl7pPr>
            <a:lvl8pPr marL="10241280" indent="0">
              <a:buNone/>
              <a:defRPr sz="6400"/>
            </a:lvl8pPr>
            <a:lvl9pPr marL="11704320" indent="0">
              <a:buNone/>
              <a:defRPr sz="6400"/>
            </a:lvl9pPr>
          </a:lstStyle>
          <a:p>
            <a:r>
              <a:rPr lang="en-US" smtClean="0"/>
              <a:t>Click icon to add picture</a:t>
            </a:r>
            <a:endParaRPr lang="en-US" dirty="0"/>
          </a:p>
        </p:txBody>
      </p:sp>
      <p:sp>
        <p:nvSpPr>
          <p:cNvPr id="4" name="Text Placeholder 3"/>
          <p:cNvSpPr>
            <a:spLocks noGrp="1"/>
          </p:cNvSpPr>
          <p:nvPr>
            <p:ph type="body" sz="half" idx="2"/>
          </p:nvPr>
        </p:nvSpPr>
        <p:spPr>
          <a:xfrm>
            <a:off x="2467248" y="16347930"/>
            <a:ext cx="27988196" cy="2183910"/>
          </a:xfrm>
        </p:spPr>
        <p:txBody>
          <a:bodyPr>
            <a:normAutofit/>
          </a:bodyPr>
          <a:lstStyle>
            <a:lvl1pPr marL="0" indent="0" algn="ctr">
              <a:buNone/>
              <a:defRPr sz="576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1D092A1-01FD-4A1E-BD64-2295A6CBBF91}" type="slidenum">
              <a:rPr lang="en-US" altLang="en-US" smtClean="0"/>
              <a:pPr>
                <a:defRPr/>
              </a:pPr>
              <a:t>‹#›</a:t>
            </a:fld>
            <a:endParaRPr lang="en-US" altLang="en-US"/>
          </a:p>
        </p:txBody>
      </p:sp>
    </p:spTree>
    <p:extLst>
      <p:ext uri="{BB962C8B-B14F-4D97-AF65-F5344CB8AC3E}">
        <p14:creationId xmlns:p14="http://schemas.microsoft.com/office/powerpoint/2010/main" val="1322397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467246" y="1950725"/>
            <a:ext cx="27955159" cy="10959549"/>
          </a:xfrm>
        </p:spPr>
        <p:txBody>
          <a:bodyPr anchor="ctr"/>
          <a:lstStyle>
            <a:lvl1pPr>
              <a:defRPr sz="10240"/>
            </a:lvl1pPr>
          </a:lstStyle>
          <a:p>
            <a:r>
              <a:rPr lang="en-US" smtClean="0"/>
              <a:t>Click to edit Master title style</a:t>
            </a:r>
            <a:endParaRPr lang="en-US" dirty="0"/>
          </a:p>
        </p:txBody>
      </p:sp>
      <p:sp>
        <p:nvSpPr>
          <p:cNvPr id="4" name="Text Placeholder 3"/>
          <p:cNvSpPr>
            <a:spLocks noGrp="1"/>
          </p:cNvSpPr>
          <p:nvPr>
            <p:ph type="body" sz="half" idx="2"/>
          </p:nvPr>
        </p:nvSpPr>
        <p:spPr>
          <a:xfrm>
            <a:off x="2467251" y="13455424"/>
            <a:ext cx="27955156" cy="5094995"/>
          </a:xfrm>
        </p:spPr>
        <p:txBody>
          <a:bodyPr anchor="ctr"/>
          <a:lstStyle>
            <a:lvl1pPr marL="0" indent="0" algn="ctr">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1D092A1-01FD-4A1E-BD64-2295A6CBBF91}" type="slidenum">
              <a:rPr lang="en-US" altLang="en-US" smtClean="0"/>
              <a:pPr>
                <a:defRPr/>
              </a:pPr>
              <a:t>‹#›</a:t>
            </a:fld>
            <a:endParaRPr lang="en-US" altLang="en-US"/>
          </a:p>
        </p:txBody>
      </p:sp>
    </p:spTree>
    <p:extLst>
      <p:ext uri="{BB962C8B-B14F-4D97-AF65-F5344CB8AC3E}">
        <p14:creationId xmlns:p14="http://schemas.microsoft.com/office/powerpoint/2010/main" val="40800651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904773" y="1950720"/>
            <a:ext cx="25117430" cy="9577293"/>
          </a:xfrm>
        </p:spPr>
        <p:txBody>
          <a:bodyPr anchor="ctr"/>
          <a:lstStyle>
            <a:lvl1pPr>
              <a:defRPr sz="10240"/>
            </a:lvl1pPr>
          </a:lstStyle>
          <a:p>
            <a:r>
              <a:rPr lang="en-US" smtClean="0"/>
              <a:t>Click to edit Master title style</a:t>
            </a:r>
            <a:endParaRPr lang="en-US" dirty="0"/>
          </a:p>
        </p:txBody>
      </p:sp>
      <p:sp>
        <p:nvSpPr>
          <p:cNvPr id="12" name="Text Placeholder 3"/>
          <p:cNvSpPr>
            <a:spLocks noGrp="1"/>
          </p:cNvSpPr>
          <p:nvPr>
            <p:ph type="body" sz="half" idx="13"/>
          </p:nvPr>
        </p:nvSpPr>
        <p:spPr>
          <a:xfrm>
            <a:off x="4645743" y="11552103"/>
            <a:ext cx="23631206" cy="1365798"/>
          </a:xfrm>
        </p:spPr>
        <p:txBody>
          <a:bodyPr anchor="t">
            <a:normAutofit/>
          </a:bodyPr>
          <a:lstStyle>
            <a:lvl1pPr marL="0" indent="0" algn="r">
              <a:buNone/>
              <a:defRPr sz="448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smtClean="0"/>
              <a:t>Click to edit Master text styles</a:t>
            </a:r>
          </a:p>
        </p:txBody>
      </p:sp>
      <p:sp>
        <p:nvSpPr>
          <p:cNvPr id="4" name="Text Placeholder 3"/>
          <p:cNvSpPr>
            <a:spLocks noGrp="1"/>
          </p:cNvSpPr>
          <p:nvPr>
            <p:ph type="body" sz="half" idx="2"/>
          </p:nvPr>
        </p:nvSpPr>
        <p:spPr>
          <a:xfrm>
            <a:off x="2467242" y="13455427"/>
            <a:ext cx="27955159" cy="5076416"/>
          </a:xfrm>
        </p:spPr>
        <p:txBody>
          <a:bodyPr anchor="ctr">
            <a:normAutofit/>
          </a:bodyPr>
          <a:lstStyle>
            <a:lvl1pPr marL="0" indent="0" algn="ctr">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1D092A1-01FD-4A1E-BD64-2295A6CBBF91}" type="slidenum">
              <a:rPr lang="en-US" altLang="en-US" smtClean="0"/>
              <a:pPr>
                <a:defRPr/>
              </a:pPr>
              <a:t>‹#›</a:t>
            </a:fld>
            <a:endParaRPr lang="en-US" altLang="en-US"/>
          </a:p>
        </p:txBody>
      </p:sp>
      <p:sp>
        <p:nvSpPr>
          <p:cNvPr id="10" name="TextBox 9"/>
          <p:cNvSpPr txBox="1"/>
          <p:nvPr/>
        </p:nvSpPr>
        <p:spPr>
          <a:xfrm>
            <a:off x="1818882" y="2053597"/>
            <a:ext cx="1645920" cy="1871283"/>
          </a:xfrm>
          <a:prstGeom prst="rect">
            <a:avLst/>
          </a:prstGeom>
        </p:spPr>
        <p:txBody>
          <a:bodyPr vert="horz" lIns="292608" tIns="146304" rIns="292608" bIns="146304"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25600" dirty="0">
                <a:solidFill>
                  <a:schemeClr val="tx1"/>
                </a:solidFill>
                <a:effectLst/>
              </a:rPr>
              <a:t>“</a:t>
            </a:r>
          </a:p>
        </p:txBody>
      </p:sp>
      <p:sp>
        <p:nvSpPr>
          <p:cNvPr id="14" name="TextBox 13"/>
          <p:cNvSpPr txBox="1"/>
          <p:nvPr/>
        </p:nvSpPr>
        <p:spPr>
          <a:xfrm>
            <a:off x="28608196" y="9834803"/>
            <a:ext cx="1645920" cy="1871283"/>
          </a:xfrm>
          <a:prstGeom prst="rect">
            <a:avLst/>
          </a:prstGeom>
        </p:spPr>
        <p:txBody>
          <a:bodyPr vert="horz" lIns="292608" tIns="146304" rIns="292608" bIns="146304"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25600" dirty="0">
                <a:solidFill>
                  <a:schemeClr val="tx1"/>
                </a:solidFill>
                <a:effectLst/>
              </a:rPr>
              <a:t>”</a:t>
            </a:r>
          </a:p>
        </p:txBody>
      </p:sp>
    </p:spTree>
    <p:extLst>
      <p:ext uri="{BB962C8B-B14F-4D97-AF65-F5344CB8AC3E}">
        <p14:creationId xmlns:p14="http://schemas.microsoft.com/office/powerpoint/2010/main" val="41923155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467280" y="6806219"/>
            <a:ext cx="27959382" cy="8037872"/>
          </a:xfrm>
        </p:spPr>
        <p:txBody>
          <a:bodyPr anchor="b"/>
          <a:lstStyle>
            <a:lvl1pPr>
              <a:defRPr sz="10240"/>
            </a:lvl1pPr>
          </a:lstStyle>
          <a:p>
            <a:r>
              <a:rPr lang="en-US" smtClean="0"/>
              <a:t>Click to edit Master title style</a:t>
            </a:r>
            <a:endParaRPr lang="en-US" dirty="0"/>
          </a:p>
        </p:txBody>
      </p:sp>
      <p:sp>
        <p:nvSpPr>
          <p:cNvPr id="4" name="Text Placeholder 3"/>
          <p:cNvSpPr>
            <a:spLocks noGrp="1"/>
          </p:cNvSpPr>
          <p:nvPr>
            <p:ph type="body" sz="half" idx="2"/>
          </p:nvPr>
        </p:nvSpPr>
        <p:spPr>
          <a:xfrm>
            <a:off x="2467246" y="14881779"/>
            <a:ext cx="27955159" cy="3650061"/>
          </a:xfrm>
        </p:spPr>
        <p:txBody>
          <a:bodyPr anchor="t"/>
          <a:lstStyle>
            <a:lvl1pPr marL="0" indent="0" algn="ctr">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1D092A1-01FD-4A1E-BD64-2295A6CBBF91}" type="slidenum">
              <a:rPr lang="en-US" altLang="en-US" smtClean="0"/>
              <a:pPr>
                <a:defRPr/>
              </a:pPr>
              <a:t>‹#›</a:t>
            </a:fld>
            <a:endParaRPr lang="en-US" altLang="en-US"/>
          </a:p>
        </p:txBody>
      </p:sp>
    </p:spTree>
    <p:extLst>
      <p:ext uri="{BB962C8B-B14F-4D97-AF65-F5344CB8AC3E}">
        <p14:creationId xmlns:p14="http://schemas.microsoft.com/office/powerpoint/2010/main" val="1735332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467242" y="1950725"/>
            <a:ext cx="27955159" cy="4241802"/>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2467248" y="6682626"/>
            <a:ext cx="8907181" cy="2634576"/>
          </a:xfrm>
        </p:spPr>
        <p:txBody>
          <a:bodyPr anchor="b">
            <a:noAutofit/>
          </a:bodyPr>
          <a:lstStyle>
            <a:lvl1pPr marL="0" indent="0" algn="ctr">
              <a:lnSpc>
                <a:spcPct val="100000"/>
              </a:lnSpc>
              <a:buNone/>
              <a:defRPr sz="7680" b="0">
                <a:solidFill>
                  <a:schemeClr val="tx1"/>
                </a:solidFill>
              </a:defRPr>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smtClean="0"/>
              <a:t>Click to edit Master text styles</a:t>
            </a:r>
          </a:p>
        </p:txBody>
      </p:sp>
      <p:sp>
        <p:nvSpPr>
          <p:cNvPr id="8" name="Text Placeholder 3"/>
          <p:cNvSpPr>
            <a:spLocks noGrp="1"/>
          </p:cNvSpPr>
          <p:nvPr>
            <p:ph type="body" sz="half" idx="15"/>
          </p:nvPr>
        </p:nvSpPr>
        <p:spPr>
          <a:xfrm>
            <a:off x="2467248" y="9317197"/>
            <a:ext cx="8907181" cy="9214643"/>
          </a:xfrm>
        </p:spPr>
        <p:txBody>
          <a:bodyPr anchor="t">
            <a:normAutofit/>
          </a:bodyPr>
          <a:lstStyle>
            <a:lvl1pPr marL="0" indent="0" algn="ctr">
              <a:buNone/>
              <a:defRPr sz="4480"/>
            </a:lvl1pPr>
            <a:lvl2pPr marL="1463040" indent="0">
              <a:buNone/>
              <a:defRPr sz="3840"/>
            </a:lvl2pPr>
            <a:lvl3pPr marL="2926080" indent="0">
              <a:buNone/>
              <a:defRPr sz="3200"/>
            </a:lvl3pPr>
            <a:lvl4pPr marL="4389120" indent="0">
              <a:buNone/>
              <a:defRPr sz="2880"/>
            </a:lvl4pPr>
            <a:lvl5pPr marL="5852160" indent="0">
              <a:buNone/>
              <a:defRPr sz="2880"/>
            </a:lvl5pPr>
            <a:lvl6pPr marL="7315200" indent="0">
              <a:buNone/>
              <a:defRPr sz="2880"/>
            </a:lvl6pPr>
            <a:lvl7pPr marL="8778240" indent="0">
              <a:buNone/>
              <a:defRPr sz="2880"/>
            </a:lvl7pPr>
            <a:lvl8pPr marL="10241280" indent="0">
              <a:buNone/>
              <a:defRPr sz="2880"/>
            </a:lvl8pPr>
            <a:lvl9pPr marL="11704320" indent="0">
              <a:buNone/>
              <a:defRPr sz="2880"/>
            </a:lvl9pPr>
          </a:lstStyle>
          <a:p>
            <a:pPr lvl="0"/>
            <a:r>
              <a:rPr lang="en-US" smtClean="0"/>
              <a:t>Click to edit Master text styles</a:t>
            </a:r>
          </a:p>
        </p:txBody>
      </p:sp>
      <p:sp>
        <p:nvSpPr>
          <p:cNvPr id="9" name="Text Placeholder 4"/>
          <p:cNvSpPr>
            <a:spLocks noGrp="1"/>
          </p:cNvSpPr>
          <p:nvPr>
            <p:ph type="body" sz="quarter" idx="3"/>
          </p:nvPr>
        </p:nvSpPr>
        <p:spPr>
          <a:xfrm>
            <a:off x="12001171" y="6682624"/>
            <a:ext cx="8906108" cy="2634573"/>
          </a:xfrm>
        </p:spPr>
        <p:txBody>
          <a:bodyPr anchor="b">
            <a:noAutofit/>
          </a:bodyPr>
          <a:lstStyle>
            <a:lvl1pPr marL="0" indent="0" algn="ctr">
              <a:lnSpc>
                <a:spcPct val="100000"/>
              </a:lnSpc>
              <a:buNone/>
              <a:defRPr sz="7680" b="0">
                <a:solidFill>
                  <a:schemeClr val="tx1"/>
                </a:solidFill>
              </a:defRPr>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smtClean="0"/>
              <a:t>Click to edit Master text styles</a:t>
            </a:r>
          </a:p>
        </p:txBody>
      </p:sp>
      <p:sp>
        <p:nvSpPr>
          <p:cNvPr id="10" name="Text Placeholder 3"/>
          <p:cNvSpPr>
            <a:spLocks noGrp="1"/>
          </p:cNvSpPr>
          <p:nvPr>
            <p:ph type="body" sz="half" idx="16"/>
          </p:nvPr>
        </p:nvSpPr>
        <p:spPr>
          <a:xfrm>
            <a:off x="12001172" y="9317197"/>
            <a:ext cx="8909518" cy="9214643"/>
          </a:xfrm>
        </p:spPr>
        <p:txBody>
          <a:bodyPr anchor="t">
            <a:normAutofit/>
          </a:bodyPr>
          <a:lstStyle>
            <a:lvl1pPr marL="0" indent="0" algn="ctr">
              <a:buNone/>
              <a:defRPr sz="4480"/>
            </a:lvl1pPr>
            <a:lvl2pPr marL="1463040" indent="0">
              <a:buNone/>
              <a:defRPr sz="3840"/>
            </a:lvl2pPr>
            <a:lvl3pPr marL="2926080" indent="0">
              <a:buNone/>
              <a:defRPr sz="3200"/>
            </a:lvl3pPr>
            <a:lvl4pPr marL="4389120" indent="0">
              <a:buNone/>
              <a:defRPr sz="2880"/>
            </a:lvl4pPr>
            <a:lvl5pPr marL="5852160" indent="0">
              <a:buNone/>
              <a:defRPr sz="2880"/>
            </a:lvl5pPr>
            <a:lvl6pPr marL="7315200" indent="0">
              <a:buNone/>
              <a:defRPr sz="2880"/>
            </a:lvl6pPr>
            <a:lvl7pPr marL="8778240" indent="0">
              <a:buNone/>
              <a:defRPr sz="2880"/>
            </a:lvl7pPr>
            <a:lvl8pPr marL="10241280" indent="0">
              <a:buNone/>
              <a:defRPr sz="2880"/>
            </a:lvl8pPr>
            <a:lvl9pPr marL="11704320" indent="0">
              <a:buNone/>
              <a:defRPr sz="2880"/>
            </a:lvl9pPr>
          </a:lstStyle>
          <a:p>
            <a:pPr lvl="0"/>
            <a:r>
              <a:rPr lang="en-US" smtClean="0"/>
              <a:t>Click to edit Master text styles</a:t>
            </a:r>
          </a:p>
        </p:txBody>
      </p:sp>
      <p:sp>
        <p:nvSpPr>
          <p:cNvPr id="11" name="Text Placeholder 4"/>
          <p:cNvSpPr>
            <a:spLocks noGrp="1"/>
          </p:cNvSpPr>
          <p:nvPr>
            <p:ph type="body" sz="quarter" idx="13"/>
          </p:nvPr>
        </p:nvSpPr>
        <p:spPr>
          <a:xfrm>
            <a:off x="21527906" y="6682624"/>
            <a:ext cx="8886269" cy="2634573"/>
          </a:xfrm>
        </p:spPr>
        <p:txBody>
          <a:bodyPr anchor="b">
            <a:noAutofit/>
          </a:bodyPr>
          <a:lstStyle>
            <a:lvl1pPr marL="0" indent="0" algn="ctr">
              <a:lnSpc>
                <a:spcPct val="100000"/>
              </a:lnSpc>
              <a:buNone/>
              <a:defRPr sz="7680" b="0">
                <a:solidFill>
                  <a:schemeClr val="tx1"/>
                </a:solidFill>
              </a:defRPr>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smtClean="0"/>
              <a:t>Click to edit Master text styles</a:t>
            </a:r>
          </a:p>
        </p:txBody>
      </p:sp>
      <p:sp>
        <p:nvSpPr>
          <p:cNvPr id="12" name="Text Placeholder 3"/>
          <p:cNvSpPr>
            <a:spLocks noGrp="1"/>
          </p:cNvSpPr>
          <p:nvPr>
            <p:ph type="body" sz="half" idx="17"/>
          </p:nvPr>
        </p:nvSpPr>
        <p:spPr>
          <a:xfrm>
            <a:off x="21536136" y="9317197"/>
            <a:ext cx="8886269" cy="9214643"/>
          </a:xfrm>
        </p:spPr>
        <p:txBody>
          <a:bodyPr anchor="t">
            <a:normAutofit/>
          </a:bodyPr>
          <a:lstStyle>
            <a:lvl1pPr marL="0" indent="0" algn="ctr">
              <a:buNone/>
              <a:defRPr sz="4480"/>
            </a:lvl1pPr>
            <a:lvl2pPr marL="1463040" indent="0">
              <a:buNone/>
              <a:defRPr sz="3840"/>
            </a:lvl2pPr>
            <a:lvl3pPr marL="2926080" indent="0">
              <a:buNone/>
              <a:defRPr sz="3200"/>
            </a:lvl3pPr>
            <a:lvl4pPr marL="4389120" indent="0">
              <a:buNone/>
              <a:defRPr sz="2880"/>
            </a:lvl4pPr>
            <a:lvl5pPr marL="5852160" indent="0">
              <a:buNone/>
              <a:defRPr sz="2880"/>
            </a:lvl5pPr>
            <a:lvl6pPr marL="7315200" indent="0">
              <a:buNone/>
              <a:defRPr sz="2880"/>
            </a:lvl6pPr>
            <a:lvl7pPr marL="8778240" indent="0">
              <a:buNone/>
              <a:defRPr sz="2880"/>
            </a:lvl7pPr>
            <a:lvl8pPr marL="10241280" indent="0">
              <a:buNone/>
              <a:defRPr sz="2880"/>
            </a:lvl8pPr>
            <a:lvl9pPr marL="11704320" indent="0">
              <a:buNone/>
              <a:defRPr sz="2880"/>
            </a:lvl9pPr>
          </a:lstStyle>
          <a:p>
            <a:pPr lvl="0"/>
            <a:r>
              <a:rPr lang="en-US" smtClean="0"/>
              <a:t>Click to edit Master text styles</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01D092A1-01FD-4A1E-BD64-2295A6CBBF91}" type="slidenum">
              <a:rPr lang="en-US" altLang="en-US" smtClean="0"/>
              <a:pPr>
                <a:defRPr/>
              </a:pPr>
              <a:t>‹#›</a:t>
            </a:fld>
            <a:endParaRPr lang="en-US" altLang="en-US"/>
          </a:p>
        </p:txBody>
      </p:sp>
    </p:spTree>
    <p:extLst>
      <p:ext uri="{BB962C8B-B14F-4D97-AF65-F5344CB8AC3E}">
        <p14:creationId xmlns:p14="http://schemas.microsoft.com/office/powerpoint/2010/main" val="4716381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467246" y="1950725"/>
            <a:ext cx="27955159" cy="424180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2467249" y="12765271"/>
            <a:ext cx="8907178" cy="1844038"/>
          </a:xfrm>
        </p:spPr>
        <p:txBody>
          <a:bodyPr anchor="b">
            <a:noAutofit/>
          </a:bodyPr>
          <a:lstStyle>
            <a:lvl1pPr marL="0" indent="0" algn="ctr">
              <a:lnSpc>
                <a:spcPct val="100000"/>
              </a:lnSpc>
              <a:buNone/>
              <a:defRPr sz="6400" b="0">
                <a:solidFill>
                  <a:schemeClr val="tx1"/>
                </a:solidFill>
              </a:defRPr>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smtClean="0"/>
              <a:t>Click to edit Master text styles</a:t>
            </a:r>
          </a:p>
        </p:txBody>
      </p:sp>
      <p:sp>
        <p:nvSpPr>
          <p:cNvPr id="20" name="Picture Placeholder 2"/>
          <p:cNvSpPr>
            <a:spLocks noGrp="1" noChangeAspect="1"/>
          </p:cNvSpPr>
          <p:nvPr>
            <p:ph type="pic" idx="15"/>
          </p:nvPr>
        </p:nvSpPr>
        <p:spPr>
          <a:xfrm>
            <a:off x="2948454" y="6695152"/>
            <a:ext cx="7938137" cy="48768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5120"/>
            </a:lvl1pPr>
            <a:lvl2pPr marL="1463040" indent="0">
              <a:buNone/>
              <a:defRPr sz="5120"/>
            </a:lvl2pPr>
            <a:lvl3pPr marL="2926080" indent="0">
              <a:buNone/>
              <a:defRPr sz="5120"/>
            </a:lvl3pPr>
            <a:lvl4pPr marL="4389120" indent="0">
              <a:buNone/>
              <a:defRPr sz="5120"/>
            </a:lvl4pPr>
            <a:lvl5pPr marL="5852160" indent="0">
              <a:buNone/>
              <a:defRPr sz="5120"/>
            </a:lvl5pPr>
            <a:lvl6pPr marL="7315200" indent="0">
              <a:buNone/>
              <a:defRPr sz="5120"/>
            </a:lvl6pPr>
            <a:lvl7pPr marL="8778240" indent="0">
              <a:buNone/>
              <a:defRPr sz="5120"/>
            </a:lvl7pPr>
            <a:lvl8pPr marL="10241280" indent="0">
              <a:buNone/>
              <a:defRPr sz="5120"/>
            </a:lvl8pPr>
            <a:lvl9pPr marL="11704320" indent="0">
              <a:buNone/>
              <a:defRPr sz="5120"/>
            </a:lvl9pPr>
          </a:lstStyle>
          <a:p>
            <a:r>
              <a:rPr lang="en-US" smtClean="0"/>
              <a:t>Click icon to add picture</a:t>
            </a:r>
            <a:endParaRPr lang="en-US" dirty="0"/>
          </a:p>
        </p:txBody>
      </p:sp>
      <p:sp>
        <p:nvSpPr>
          <p:cNvPr id="21" name="Text Placeholder 3"/>
          <p:cNvSpPr>
            <a:spLocks noGrp="1"/>
          </p:cNvSpPr>
          <p:nvPr>
            <p:ph type="body" sz="half" idx="18"/>
          </p:nvPr>
        </p:nvSpPr>
        <p:spPr>
          <a:xfrm>
            <a:off x="2467249" y="14609309"/>
            <a:ext cx="8907178" cy="3922534"/>
          </a:xfrm>
        </p:spPr>
        <p:txBody>
          <a:bodyPr anchor="t">
            <a:normAutofit/>
          </a:bodyPr>
          <a:lstStyle>
            <a:lvl1pPr marL="0" indent="0" algn="ctr">
              <a:buNone/>
              <a:defRPr sz="4480"/>
            </a:lvl1pPr>
            <a:lvl2pPr marL="1463040" indent="0">
              <a:buNone/>
              <a:defRPr sz="3840"/>
            </a:lvl2pPr>
            <a:lvl3pPr marL="2926080" indent="0">
              <a:buNone/>
              <a:defRPr sz="3200"/>
            </a:lvl3pPr>
            <a:lvl4pPr marL="4389120" indent="0">
              <a:buNone/>
              <a:defRPr sz="2880"/>
            </a:lvl4pPr>
            <a:lvl5pPr marL="5852160" indent="0">
              <a:buNone/>
              <a:defRPr sz="2880"/>
            </a:lvl5pPr>
            <a:lvl6pPr marL="7315200" indent="0">
              <a:buNone/>
              <a:defRPr sz="2880"/>
            </a:lvl6pPr>
            <a:lvl7pPr marL="8778240" indent="0">
              <a:buNone/>
              <a:defRPr sz="2880"/>
            </a:lvl7pPr>
            <a:lvl8pPr marL="10241280" indent="0">
              <a:buNone/>
              <a:defRPr sz="2880"/>
            </a:lvl8pPr>
            <a:lvl9pPr marL="11704320" indent="0">
              <a:buNone/>
              <a:defRPr sz="2880"/>
            </a:lvl9pPr>
          </a:lstStyle>
          <a:p>
            <a:pPr lvl="0"/>
            <a:r>
              <a:rPr lang="en-US" smtClean="0"/>
              <a:t>Click to edit Master text styles</a:t>
            </a:r>
          </a:p>
        </p:txBody>
      </p:sp>
      <p:sp>
        <p:nvSpPr>
          <p:cNvPr id="22" name="Text Placeholder 4"/>
          <p:cNvSpPr>
            <a:spLocks noGrp="1"/>
          </p:cNvSpPr>
          <p:nvPr>
            <p:ph type="body" sz="quarter" idx="3"/>
          </p:nvPr>
        </p:nvSpPr>
        <p:spPr>
          <a:xfrm>
            <a:off x="11995296" y="12765271"/>
            <a:ext cx="8907253" cy="1844038"/>
          </a:xfrm>
        </p:spPr>
        <p:txBody>
          <a:bodyPr anchor="b">
            <a:noAutofit/>
          </a:bodyPr>
          <a:lstStyle>
            <a:lvl1pPr marL="0" indent="0" algn="ctr">
              <a:lnSpc>
                <a:spcPct val="100000"/>
              </a:lnSpc>
              <a:buNone/>
              <a:defRPr sz="6400" b="0">
                <a:solidFill>
                  <a:schemeClr val="tx1"/>
                </a:solidFill>
              </a:defRPr>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smtClean="0"/>
              <a:t>Click to edit Master text styles</a:t>
            </a:r>
          </a:p>
        </p:txBody>
      </p:sp>
      <p:sp>
        <p:nvSpPr>
          <p:cNvPr id="23" name="Picture Placeholder 2"/>
          <p:cNvSpPr>
            <a:spLocks noGrp="1" noChangeAspect="1"/>
          </p:cNvSpPr>
          <p:nvPr>
            <p:ph type="pic" idx="21"/>
          </p:nvPr>
        </p:nvSpPr>
        <p:spPr>
          <a:xfrm>
            <a:off x="12336289" y="6695152"/>
            <a:ext cx="7912418" cy="48768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5120"/>
            </a:lvl1pPr>
            <a:lvl2pPr marL="1463040" indent="0">
              <a:buNone/>
              <a:defRPr sz="5120"/>
            </a:lvl2pPr>
            <a:lvl3pPr marL="2926080" indent="0">
              <a:buNone/>
              <a:defRPr sz="5120"/>
            </a:lvl3pPr>
            <a:lvl4pPr marL="4389120" indent="0">
              <a:buNone/>
              <a:defRPr sz="5120"/>
            </a:lvl4pPr>
            <a:lvl5pPr marL="5852160" indent="0">
              <a:buNone/>
              <a:defRPr sz="5120"/>
            </a:lvl5pPr>
            <a:lvl6pPr marL="7315200" indent="0">
              <a:buNone/>
              <a:defRPr sz="5120"/>
            </a:lvl6pPr>
            <a:lvl7pPr marL="8778240" indent="0">
              <a:buNone/>
              <a:defRPr sz="5120"/>
            </a:lvl7pPr>
            <a:lvl8pPr marL="10241280" indent="0">
              <a:buNone/>
              <a:defRPr sz="5120"/>
            </a:lvl8pPr>
            <a:lvl9pPr marL="11704320" indent="0">
              <a:buNone/>
              <a:defRPr sz="5120"/>
            </a:lvl9pPr>
          </a:lstStyle>
          <a:p>
            <a:r>
              <a:rPr lang="en-US" smtClean="0"/>
              <a:t>Click icon to add picture</a:t>
            </a:r>
            <a:endParaRPr lang="en-US" dirty="0"/>
          </a:p>
        </p:txBody>
      </p:sp>
      <p:sp>
        <p:nvSpPr>
          <p:cNvPr id="24" name="Text Placeholder 3"/>
          <p:cNvSpPr>
            <a:spLocks noGrp="1"/>
          </p:cNvSpPr>
          <p:nvPr>
            <p:ph type="body" sz="half" idx="19"/>
          </p:nvPr>
        </p:nvSpPr>
        <p:spPr>
          <a:xfrm>
            <a:off x="11991640" y="14609306"/>
            <a:ext cx="8910907" cy="3922534"/>
          </a:xfrm>
        </p:spPr>
        <p:txBody>
          <a:bodyPr anchor="t">
            <a:normAutofit/>
          </a:bodyPr>
          <a:lstStyle>
            <a:lvl1pPr marL="0" indent="0" algn="ctr">
              <a:buNone/>
              <a:defRPr sz="4480"/>
            </a:lvl1pPr>
            <a:lvl2pPr marL="1463040" indent="0">
              <a:buNone/>
              <a:defRPr sz="3840"/>
            </a:lvl2pPr>
            <a:lvl3pPr marL="2926080" indent="0">
              <a:buNone/>
              <a:defRPr sz="3200"/>
            </a:lvl3pPr>
            <a:lvl4pPr marL="4389120" indent="0">
              <a:buNone/>
              <a:defRPr sz="2880"/>
            </a:lvl4pPr>
            <a:lvl5pPr marL="5852160" indent="0">
              <a:buNone/>
              <a:defRPr sz="2880"/>
            </a:lvl5pPr>
            <a:lvl6pPr marL="7315200" indent="0">
              <a:buNone/>
              <a:defRPr sz="2880"/>
            </a:lvl6pPr>
            <a:lvl7pPr marL="8778240" indent="0">
              <a:buNone/>
              <a:defRPr sz="2880"/>
            </a:lvl7pPr>
            <a:lvl8pPr marL="10241280" indent="0">
              <a:buNone/>
              <a:defRPr sz="2880"/>
            </a:lvl8pPr>
            <a:lvl9pPr marL="11704320" indent="0">
              <a:buNone/>
              <a:defRPr sz="2880"/>
            </a:lvl9pPr>
          </a:lstStyle>
          <a:p>
            <a:pPr lvl="0"/>
            <a:r>
              <a:rPr lang="en-US" smtClean="0"/>
              <a:t>Click to edit Master text styles</a:t>
            </a:r>
          </a:p>
        </p:txBody>
      </p:sp>
      <p:sp>
        <p:nvSpPr>
          <p:cNvPr id="25" name="Text Placeholder 4"/>
          <p:cNvSpPr>
            <a:spLocks noGrp="1"/>
          </p:cNvSpPr>
          <p:nvPr>
            <p:ph type="body" sz="quarter" idx="13"/>
          </p:nvPr>
        </p:nvSpPr>
        <p:spPr>
          <a:xfrm>
            <a:off x="21528243" y="12765271"/>
            <a:ext cx="8882730" cy="1844038"/>
          </a:xfrm>
        </p:spPr>
        <p:txBody>
          <a:bodyPr anchor="b">
            <a:noAutofit/>
          </a:bodyPr>
          <a:lstStyle>
            <a:lvl1pPr marL="0" indent="0" algn="ctr">
              <a:lnSpc>
                <a:spcPct val="100000"/>
              </a:lnSpc>
              <a:buNone/>
              <a:defRPr sz="6400" b="0">
                <a:solidFill>
                  <a:schemeClr val="tx1"/>
                </a:solidFill>
              </a:defRPr>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smtClean="0"/>
              <a:t>Click to edit Master text styles</a:t>
            </a:r>
          </a:p>
        </p:txBody>
      </p:sp>
      <p:sp>
        <p:nvSpPr>
          <p:cNvPr id="26" name="Picture Placeholder 2"/>
          <p:cNvSpPr>
            <a:spLocks noGrp="1" noChangeAspect="1"/>
          </p:cNvSpPr>
          <p:nvPr>
            <p:ph type="pic" idx="22"/>
          </p:nvPr>
        </p:nvSpPr>
        <p:spPr>
          <a:xfrm>
            <a:off x="22012573" y="6695152"/>
            <a:ext cx="7916706" cy="48768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5120"/>
            </a:lvl1pPr>
            <a:lvl2pPr marL="1463040" indent="0">
              <a:buNone/>
              <a:defRPr sz="5120"/>
            </a:lvl2pPr>
            <a:lvl3pPr marL="2926080" indent="0">
              <a:buNone/>
              <a:defRPr sz="5120"/>
            </a:lvl3pPr>
            <a:lvl4pPr marL="4389120" indent="0">
              <a:buNone/>
              <a:defRPr sz="5120"/>
            </a:lvl4pPr>
            <a:lvl5pPr marL="5852160" indent="0">
              <a:buNone/>
              <a:defRPr sz="5120"/>
            </a:lvl5pPr>
            <a:lvl6pPr marL="7315200" indent="0">
              <a:buNone/>
              <a:defRPr sz="5120"/>
            </a:lvl6pPr>
            <a:lvl7pPr marL="8778240" indent="0">
              <a:buNone/>
              <a:defRPr sz="5120"/>
            </a:lvl7pPr>
            <a:lvl8pPr marL="10241280" indent="0">
              <a:buNone/>
              <a:defRPr sz="5120"/>
            </a:lvl8pPr>
            <a:lvl9pPr marL="11704320" indent="0">
              <a:buNone/>
              <a:defRPr sz="5120"/>
            </a:lvl9pPr>
          </a:lstStyle>
          <a:p>
            <a:r>
              <a:rPr lang="en-US" smtClean="0"/>
              <a:t>Click icon to add picture</a:t>
            </a:r>
            <a:endParaRPr lang="en-US" dirty="0"/>
          </a:p>
        </p:txBody>
      </p:sp>
      <p:sp>
        <p:nvSpPr>
          <p:cNvPr id="27" name="Text Placeholder 3"/>
          <p:cNvSpPr>
            <a:spLocks noGrp="1"/>
          </p:cNvSpPr>
          <p:nvPr>
            <p:ph type="body" sz="half" idx="20"/>
          </p:nvPr>
        </p:nvSpPr>
        <p:spPr>
          <a:xfrm>
            <a:off x="21527903" y="14609312"/>
            <a:ext cx="8894498" cy="3922528"/>
          </a:xfrm>
        </p:spPr>
        <p:txBody>
          <a:bodyPr anchor="t">
            <a:normAutofit/>
          </a:bodyPr>
          <a:lstStyle>
            <a:lvl1pPr marL="0" indent="0" algn="ctr">
              <a:buNone/>
              <a:defRPr sz="4480"/>
            </a:lvl1pPr>
            <a:lvl2pPr marL="1463040" indent="0">
              <a:buNone/>
              <a:defRPr sz="3840"/>
            </a:lvl2pPr>
            <a:lvl3pPr marL="2926080" indent="0">
              <a:buNone/>
              <a:defRPr sz="3200"/>
            </a:lvl3pPr>
            <a:lvl4pPr marL="4389120" indent="0">
              <a:buNone/>
              <a:defRPr sz="2880"/>
            </a:lvl4pPr>
            <a:lvl5pPr marL="5852160" indent="0">
              <a:buNone/>
              <a:defRPr sz="2880"/>
            </a:lvl5pPr>
            <a:lvl6pPr marL="7315200" indent="0">
              <a:buNone/>
              <a:defRPr sz="2880"/>
            </a:lvl6pPr>
            <a:lvl7pPr marL="8778240" indent="0">
              <a:buNone/>
              <a:defRPr sz="2880"/>
            </a:lvl7pPr>
            <a:lvl8pPr marL="10241280" indent="0">
              <a:buNone/>
              <a:defRPr sz="2880"/>
            </a:lvl8pPr>
            <a:lvl9pPr marL="11704320" indent="0">
              <a:buNone/>
              <a:defRPr sz="2880"/>
            </a:lvl9pPr>
          </a:lstStyle>
          <a:p>
            <a:pPr lvl="0"/>
            <a:r>
              <a:rPr lang="en-US" smtClean="0"/>
              <a:t>Click to edit Master text styles</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01D092A1-01FD-4A1E-BD64-2295A6CBBF91}" type="slidenum">
              <a:rPr lang="en-US" altLang="en-US" smtClean="0"/>
              <a:pPr>
                <a:defRPr/>
              </a:pPr>
              <a:t>‹#›</a:t>
            </a:fld>
            <a:endParaRPr lang="en-US" altLang="en-US"/>
          </a:p>
        </p:txBody>
      </p:sp>
    </p:spTree>
    <p:extLst>
      <p:ext uri="{BB962C8B-B14F-4D97-AF65-F5344CB8AC3E}">
        <p14:creationId xmlns:p14="http://schemas.microsoft.com/office/powerpoint/2010/main" val="9301858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D83DA12-E7B5-4643-9270-149DBE2219B3}" type="slidenum">
              <a:rPr lang="en-US" altLang="en-US" smtClean="0"/>
              <a:pPr>
                <a:defRPr/>
              </a:pPr>
              <a:t>‹#›</a:t>
            </a:fld>
            <a:endParaRPr lang="en-US" altLang="en-US"/>
          </a:p>
        </p:txBody>
      </p:sp>
    </p:spTree>
    <p:extLst>
      <p:ext uri="{BB962C8B-B14F-4D97-AF65-F5344CB8AC3E}">
        <p14:creationId xmlns:p14="http://schemas.microsoft.com/office/powerpoint/2010/main" val="5440310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1950722"/>
            <a:ext cx="6865175" cy="1658112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467248" y="1950722"/>
            <a:ext cx="20678504" cy="1658112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1E43526-2C88-43B4-B0EF-05237796BDD1}" type="slidenum">
              <a:rPr lang="en-US" altLang="en-US" smtClean="0"/>
              <a:pPr>
                <a:defRPr/>
              </a:pPr>
              <a:t>‹#›</a:t>
            </a:fld>
            <a:endParaRPr lang="en-US" altLang="en-US"/>
          </a:p>
        </p:txBody>
      </p:sp>
    </p:spTree>
    <p:extLst>
      <p:ext uri="{BB962C8B-B14F-4D97-AF65-F5344CB8AC3E}">
        <p14:creationId xmlns:p14="http://schemas.microsoft.com/office/powerpoint/2010/main" val="148884866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730C114-9265-415C-A434-DA0DA27C3390}" type="slidenum">
              <a:rPr lang="en-US" altLang="en-US" smtClean="0"/>
              <a:pPr>
                <a:defRPr/>
              </a:pPr>
              <a:t>‹#›</a:t>
            </a:fld>
            <a:endParaRPr lang="en-US" altLang="en-US"/>
          </a:p>
        </p:txBody>
      </p:sp>
    </p:spTree>
    <p:extLst>
      <p:ext uri="{BB962C8B-B14F-4D97-AF65-F5344CB8AC3E}">
        <p14:creationId xmlns:p14="http://schemas.microsoft.com/office/powerpoint/2010/main" val="2479779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18959" y="2103128"/>
            <a:ext cx="26280482" cy="9128758"/>
          </a:xfrm>
        </p:spPr>
        <p:txBody>
          <a:bodyPr anchor="b">
            <a:normAutofit/>
          </a:bodyPr>
          <a:lstStyle>
            <a:lvl1pPr>
              <a:defRPr sz="10880"/>
            </a:lvl1pPr>
          </a:lstStyle>
          <a:p>
            <a:r>
              <a:rPr lang="en-US" smtClean="0"/>
              <a:t>Click to edit Master title style</a:t>
            </a:r>
            <a:endParaRPr lang="en-US" dirty="0"/>
          </a:p>
        </p:txBody>
      </p:sp>
      <p:sp>
        <p:nvSpPr>
          <p:cNvPr id="3" name="Text Placeholder 2"/>
          <p:cNvSpPr>
            <a:spLocks noGrp="1"/>
          </p:cNvSpPr>
          <p:nvPr>
            <p:ph type="body" idx="1"/>
          </p:nvPr>
        </p:nvSpPr>
        <p:spPr>
          <a:xfrm>
            <a:off x="3318959" y="11526527"/>
            <a:ext cx="26280482" cy="4800598"/>
          </a:xfrm>
        </p:spPr>
        <p:txBody>
          <a:bodyPr/>
          <a:lstStyle>
            <a:lvl1pPr marL="0" indent="0" algn="ctr">
              <a:buNone/>
              <a:defRPr sz="7680">
                <a:solidFill>
                  <a:schemeClr val="tx1">
                    <a:tint val="75000"/>
                  </a:schemeClr>
                </a:solidFill>
              </a:defRPr>
            </a:lvl1pPr>
            <a:lvl2pPr marL="1463040" indent="0">
              <a:buNone/>
              <a:defRPr sz="6400">
                <a:solidFill>
                  <a:schemeClr val="tx1">
                    <a:tint val="75000"/>
                  </a:schemeClr>
                </a:solidFill>
              </a:defRPr>
            </a:lvl2pPr>
            <a:lvl3pPr marL="2926080" indent="0">
              <a:buNone/>
              <a:defRPr sz="5760">
                <a:solidFill>
                  <a:schemeClr val="tx1">
                    <a:tint val="75000"/>
                  </a:schemeClr>
                </a:solidFill>
              </a:defRPr>
            </a:lvl3pPr>
            <a:lvl4pPr marL="4389120" indent="0">
              <a:buNone/>
              <a:defRPr sz="5120">
                <a:solidFill>
                  <a:schemeClr val="tx1">
                    <a:tint val="75000"/>
                  </a:schemeClr>
                </a:solidFill>
              </a:defRPr>
            </a:lvl4pPr>
            <a:lvl5pPr marL="5852160" indent="0">
              <a:buNone/>
              <a:defRPr sz="5120">
                <a:solidFill>
                  <a:schemeClr val="tx1">
                    <a:tint val="75000"/>
                  </a:schemeClr>
                </a:solidFill>
              </a:defRPr>
            </a:lvl5pPr>
            <a:lvl6pPr marL="7315200" indent="0">
              <a:buNone/>
              <a:defRPr sz="5120">
                <a:solidFill>
                  <a:schemeClr val="tx1">
                    <a:tint val="75000"/>
                  </a:schemeClr>
                </a:solidFill>
              </a:defRPr>
            </a:lvl6pPr>
            <a:lvl7pPr marL="8778240" indent="0">
              <a:buNone/>
              <a:defRPr sz="5120">
                <a:solidFill>
                  <a:schemeClr val="tx1">
                    <a:tint val="75000"/>
                  </a:schemeClr>
                </a:solidFill>
              </a:defRPr>
            </a:lvl7pPr>
            <a:lvl8pPr marL="10241280" indent="0">
              <a:buNone/>
              <a:defRPr sz="5120">
                <a:solidFill>
                  <a:schemeClr val="tx1">
                    <a:tint val="75000"/>
                  </a:schemeClr>
                </a:solidFill>
              </a:defRPr>
            </a:lvl8pPr>
            <a:lvl9pPr marL="11704320" indent="0">
              <a:buNone/>
              <a:defRPr sz="512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0905B64-9F2A-410D-A181-5D91383392CD}" type="slidenum">
              <a:rPr lang="en-US" altLang="en-US" smtClean="0"/>
              <a:pPr>
                <a:defRPr/>
              </a:pPr>
              <a:t>‹#›</a:t>
            </a:fld>
            <a:endParaRPr lang="en-US" altLang="en-US"/>
          </a:p>
        </p:txBody>
      </p:sp>
    </p:spTree>
    <p:extLst>
      <p:ext uri="{BB962C8B-B14F-4D97-AF65-F5344CB8AC3E}">
        <p14:creationId xmlns:p14="http://schemas.microsoft.com/office/powerpoint/2010/main" val="422796826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467251" y="1950725"/>
            <a:ext cx="27955156" cy="424422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467247" y="6682626"/>
            <a:ext cx="13786211" cy="118492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668187" y="6682626"/>
            <a:ext cx="13754218" cy="118492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6F512EC-9AD9-4696-9C40-2499F38C6220}" type="slidenum">
              <a:rPr lang="en-US" altLang="en-US" smtClean="0"/>
              <a:pPr>
                <a:defRPr/>
              </a:pPr>
              <a:t>‹#›</a:t>
            </a:fld>
            <a:endParaRPr lang="en-US" altLang="en-US"/>
          </a:p>
        </p:txBody>
      </p:sp>
    </p:spTree>
    <p:extLst>
      <p:ext uri="{BB962C8B-B14F-4D97-AF65-F5344CB8AC3E}">
        <p14:creationId xmlns:p14="http://schemas.microsoft.com/office/powerpoint/2010/main" val="1566243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67251" y="1950725"/>
            <a:ext cx="27955156" cy="42418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295537" y="6682624"/>
            <a:ext cx="12961174" cy="2636518"/>
          </a:xfrm>
        </p:spPr>
        <p:txBody>
          <a:bodyPr anchor="b"/>
          <a:lstStyle>
            <a:lvl1pPr marL="0" indent="0">
              <a:lnSpc>
                <a:spcPct val="100000"/>
              </a:lnSpc>
              <a:buNone/>
              <a:defRPr sz="7680" b="1"/>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smtClean="0"/>
              <a:t>Click to edit Master text styles</a:t>
            </a:r>
          </a:p>
        </p:txBody>
      </p:sp>
      <p:sp>
        <p:nvSpPr>
          <p:cNvPr id="4" name="Content Placeholder 3"/>
          <p:cNvSpPr>
            <a:spLocks noGrp="1"/>
          </p:cNvSpPr>
          <p:nvPr>
            <p:ph sz="half" idx="2"/>
          </p:nvPr>
        </p:nvSpPr>
        <p:spPr>
          <a:xfrm>
            <a:off x="2467245" y="9319142"/>
            <a:ext cx="13789462" cy="92126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7493230" y="6682624"/>
            <a:ext cx="12929173" cy="2636518"/>
          </a:xfrm>
        </p:spPr>
        <p:txBody>
          <a:bodyPr anchor="b"/>
          <a:lstStyle>
            <a:lvl1pPr marL="0" indent="0">
              <a:lnSpc>
                <a:spcPct val="100000"/>
              </a:lnSpc>
              <a:buNone/>
              <a:defRPr sz="7680" b="1"/>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smtClean="0"/>
              <a:t>Click to edit Master text styles</a:t>
            </a:r>
          </a:p>
        </p:txBody>
      </p:sp>
      <p:sp>
        <p:nvSpPr>
          <p:cNvPr id="6" name="Content Placeholder 5"/>
          <p:cNvSpPr>
            <a:spLocks noGrp="1"/>
          </p:cNvSpPr>
          <p:nvPr>
            <p:ph sz="quarter" idx="4"/>
          </p:nvPr>
        </p:nvSpPr>
        <p:spPr>
          <a:xfrm>
            <a:off x="16664940" y="9319142"/>
            <a:ext cx="13757465" cy="92126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EEC78FE-0DD6-4311-9616-8D8522DA7623}" type="slidenum">
              <a:rPr lang="en-US" altLang="en-US" smtClean="0"/>
              <a:pPr>
                <a:defRPr/>
              </a:pPr>
              <a:t>‹#›</a:t>
            </a:fld>
            <a:endParaRPr lang="en-US" altLang="en-US"/>
          </a:p>
        </p:txBody>
      </p:sp>
    </p:spTree>
    <p:extLst>
      <p:ext uri="{BB962C8B-B14F-4D97-AF65-F5344CB8AC3E}">
        <p14:creationId xmlns:p14="http://schemas.microsoft.com/office/powerpoint/2010/main" val="1305492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A7D4FCD-866A-4393-9357-8AAD10048DA7}" type="slidenum">
              <a:rPr lang="en-US" altLang="en-US" smtClean="0"/>
              <a:pPr>
                <a:defRPr/>
              </a:pPr>
              <a:t>‹#›</a:t>
            </a:fld>
            <a:endParaRPr lang="en-US" altLang="en-US"/>
          </a:p>
        </p:txBody>
      </p:sp>
    </p:spTree>
    <p:extLst>
      <p:ext uri="{BB962C8B-B14F-4D97-AF65-F5344CB8AC3E}">
        <p14:creationId xmlns:p14="http://schemas.microsoft.com/office/powerpoint/2010/main" val="2607459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1555C88-D7A3-4F93-AF48-EDAE2C4C915B}" type="slidenum">
              <a:rPr lang="en-US" altLang="en-US" smtClean="0"/>
              <a:pPr>
                <a:defRPr/>
              </a:pPr>
              <a:t>‹#›</a:t>
            </a:fld>
            <a:endParaRPr lang="en-US" altLang="en-US"/>
          </a:p>
        </p:txBody>
      </p:sp>
    </p:spTree>
    <p:extLst>
      <p:ext uri="{BB962C8B-B14F-4D97-AF65-F5344CB8AC3E}">
        <p14:creationId xmlns:p14="http://schemas.microsoft.com/office/powerpoint/2010/main" val="3708261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76516" y="1950720"/>
            <a:ext cx="10617041" cy="7559040"/>
          </a:xfrm>
        </p:spPr>
        <p:txBody>
          <a:bodyPr anchor="b">
            <a:normAutofit/>
          </a:bodyPr>
          <a:lstStyle>
            <a:lvl1pPr>
              <a:defRPr sz="8960"/>
            </a:lvl1pPr>
          </a:lstStyle>
          <a:p>
            <a:r>
              <a:rPr lang="en-US" smtClean="0"/>
              <a:t>Click to edit Master title style</a:t>
            </a:r>
            <a:endParaRPr lang="en-US" dirty="0"/>
          </a:p>
        </p:txBody>
      </p:sp>
      <p:sp>
        <p:nvSpPr>
          <p:cNvPr id="3" name="Content Placeholder 2"/>
          <p:cNvSpPr>
            <a:spLocks noGrp="1"/>
          </p:cNvSpPr>
          <p:nvPr>
            <p:ph idx="1"/>
          </p:nvPr>
        </p:nvSpPr>
        <p:spPr>
          <a:xfrm>
            <a:off x="13710775" y="1950720"/>
            <a:ext cx="16711628" cy="1658112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476516" y="9509765"/>
            <a:ext cx="10617041" cy="9022077"/>
          </a:xfrm>
        </p:spPr>
        <p:txBody>
          <a:bodyPr/>
          <a:lstStyle>
            <a:lvl1pPr marL="0" indent="0" algn="ctr">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D5553D6-45A0-4E98-A720-258FB3EB7FF0}" type="slidenum">
              <a:rPr lang="en-US" altLang="en-US" smtClean="0"/>
              <a:pPr>
                <a:defRPr/>
              </a:pPr>
              <a:t>‹#›</a:t>
            </a:fld>
            <a:endParaRPr lang="en-US" altLang="en-US"/>
          </a:p>
        </p:txBody>
      </p:sp>
    </p:spTree>
    <p:extLst>
      <p:ext uri="{BB962C8B-B14F-4D97-AF65-F5344CB8AC3E}">
        <p14:creationId xmlns:p14="http://schemas.microsoft.com/office/powerpoint/2010/main" val="3555813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76517" y="1950720"/>
            <a:ext cx="15003371" cy="7559040"/>
          </a:xfrm>
        </p:spPr>
        <p:txBody>
          <a:bodyPr anchor="b">
            <a:normAutofit/>
          </a:bodyPr>
          <a:lstStyle>
            <a:lvl1pPr>
              <a:defRPr sz="1024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899755" y="2428419"/>
            <a:ext cx="10680977" cy="15625722"/>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10240"/>
            </a:lvl1pPr>
            <a:lvl2pPr marL="1463040" indent="0">
              <a:buNone/>
              <a:defRPr sz="8960"/>
            </a:lvl2pPr>
            <a:lvl3pPr marL="2926080" indent="0">
              <a:buNone/>
              <a:defRPr sz="7680"/>
            </a:lvl3pPr>
            <a:lvl4pPr marL="4389120" indent="0">
              <a:buNone/>
              <a:defRPr sz="6400"/>
            </a:lvl4pPr>
            <a:lvl5pPr marL="5852160" indent="0">
              <a:buNone/>
              <a:defRPr sz="6400"/>
            </a:lvl5pPr>
            <a:lvl6pPr marL="7315200" indent="0">
              <a:buNone/>
              <a:defRPr sz="6400"/>
            </a:lvl6pPr>
            <a:lvl7pPr marL="8778240" indent="0">
              <a:buNone/>
              <a:defRPr sz="6400"/>
            </a:lvl7pPr>
            <a:lvl8pPr marL="10241280" indent="0">
              <a:buNone/>
              <a:defRPr sz="6400"/>
            </a:lvl8pPr>
            <a:lvl9pPr marL="11704320" indent="0">
              <a:buNone/>
              <a:defRPr sz="6400"/>
            </a:lvl9pPr>
          </a:lstStyle>
          <a:p>
            <a:r>
              <a:rPr lang="en-US" smtClean="0"/>
              <a:t>Click icon to add picture</a:t>
            </a:r>
            <a:endParaRPr lang="en-US" dirty="0"/>
          </a:p>
        </p:txBody>
      </p:sp>
      <p:sp>
        <p:nvSpPr>
          <p:cNvPr id="4" name="Text Placeholder 3"/>
          <p:cNvSpPr>
            <a:spLocks noGrp="1"/>
          </p:cNvSpPr>
          <p:nvPr>
            <p:ph type="body" sz="half" idx="2"/>
          </p:nvPr>
        </p:nvSpPr>
        <p:spPr>
          <a:xfrm>
            <a:off x="2467246" y="9509760"/>
            <a:ext cx="15016471" cy="9022080"/>
          </a:xfrm>
        </p:spPr>
        <p:txBody>
          <a:bodyPr>
            <a:normAutofit/>
          </a:bodyPr>
          <a:lstStyle>
            <a:lvl1pPr marL="0" indent="0" algn="ctr">
              <a:buNone/>
              <a:defRPr sz="576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FC841EE-9F04-499A-A965-81B61046A8D2}" type="slidenum">
              <a:rPr lang="en-US" altLang="en-US" smtClean="0"/>
              <a:pPr>
                <a:defRPr/>
              </a:pPr>
              <a:t>‹#›</a:t>
            </a:fld>
            <a:endParaRPr lang="en-US" altLang="en-US"/>
          </a:p>
        </p:txBody>
      </p:sp>
    </p:spTree>
    <p:extLst>
      <p:ext uri="{BB962C8B-B14F-4D97-AF65-F5344CB8AC3E}">
        <p14:creationId xmlns:p14="http://schemas.microsoft.com/office/powerpoint/2010/main" val="3496637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67251" y="1950725"/>
            <a:ext cx="27955156" cy="42442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467246" y="6707405"/>
            <a:ext cx="27955159" cy="1182443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0732587" y="18826485"/>
            <a:ext cx="7406640" cy="1168400"/>
          </a:xfrm>
          <a:prstGeom prst="rect">
            <a:avLst/>
          </a:prstGeom>
        </p:spPr>
        <p:txBody>
          <a:bodyPr vert="horz" lIns="91440" tIns="45720" rIns="91440" bIns="45720" rtlCol="0" anchor="ctr"/>
          <a:lstStyle>
            <a:lvl1pPr algn="r">
              <a:defRPr sz="3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2467248" y="18826485"/>
            <a:ext cx="18016736" cy="1168400"/>
          </a:xfrm>
          <a:prstGeom prst="rect">
            <a:avLst/>
          </a:prstGeom>
        </p:spPr>
        <p:txBody>
          <a:bodyPr vert="horz" lIns="91440" tIns="45720" rIns="91440" bIns="45720" rtlCol="0" anchor="ctr"/>
          <a:lstStyle>
            <a:lvl1pPr algn="l">
              <a:defRPr sz="3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28387834" y="18826485"/>
            <a:ext cx="2034572" cy="1168400"/>
          </a:xfrm>
          <a:prstGeom prst="rect">
            <a:avLst/>
          </a:prstGeom>
        </p:spPr>
        <p:txBody>
          <a:bodyPr vert="horz" lIns="91440" tIns="45720" rIns="91440" bIns="45720" rtlCol="0" anchor="ctr"/>
          <a:lstStyle>
            <a:lvl1pPr algn="r">
              <a:defRPr sz="3200">
                <a:solidFill>
                  <a:schemeClr val="tx1">
                    <a:tint val="75000"/>
                  </a:schemeClr>
                </a:solidFill>
              </a:defRPr>
            </a:lvl1pPr>
          </a:lstStyle>
          <a:p>
            <a:pPr>
              <a:defRPr/>
            </a:pPr>
            <a:fld id="{01D092A1-01FD-4A1E-BD64-2295A6CBBF91}" type="slidenum">
              <a:rPr lang="en-US" altLang="en-US" smtClean="0"/>
              <a:pPr>
                <a:defRPr/>
              </a:pPr>
              <a:t>‹#›</a:t>
            </a:fld>
            <a:endParaRPr lang="en-US" altLang="en-US"/>
          </a:p>
        </p:txBody>
      </p:sp>
    </p:spTree>
    <p:extLst>
      <p:ext uri="{BB962C8B-B14F-4D97-AF65-F5344CB8AC3E}">
        <p14:creationId xmlns:p14="http://schemas.microsoft.com/office/powerpoint/2010/main" val="3260133649"/>
      </p:ext>
    </p:extLst>
  </p:cSld>
  <p:clrMap bg1="dk1" tx1="lt1" bg2="dk2" tx2="lt2" accent1="accent1" accent2="accent2" accent3="accent3" accent4="accent4" accent5="accent5" accent6="accent6" hlink="hlink" folHlink="folHlink"/>
  <p:sldLayoutIdLst>
    <p:sldLayoutId id="2147484318" r:id="rId1"/>
    <p:sldLayoutId id="2147484319" r:id="rId2"/>
    <p:sldLayoutId id="2147484320" r:id="rId3"/>
    <p:sldLayoutId id="2147484321" r:id="rId4"/>
    <p:sldLayoutId id="2147484322" r:id="rId5"/>
    <p:sldLayoutId id="2147484323" r:id="rId6"/>
    <p:sldLayoutId id="2147484324" r:id="rId7"/>
    <p:sldLayoutId id="2147484325" r:id="rId8"/>
    <p:sldLayoutId id="2147484326" r:id="rId9"/>
    <p:sldLayoutId id="2147484327" r:id="rId10"/>
    <p:sldLayoutId id="2147484328" r:id="rId11"/>
    <p:sldLayoutId id="2147484329" r:id="rId12"/>
    <p:sldLayoutId id="2147484330" r:id="rId13"/>
    <p:sldLayoutId id="2147484331" r:id="rId14"/>
    <p:sldLayoutId id="2147484332" r:id="rId15"/>
    <p:sldLayoutId id="2147484333" r:id="rId16"/>
    <p:sldLayoutId id="2147484334" r:id="rId17"/>
  </p:sldLayoutIdLst>
  <p:txStyles>
    <p:titleStyle>
      <a:lvl1pPr algn="ctr" defTabSz="2926080" rtl="0" eaLnBrk="1" latinLnBrk="0" hangingPunct="1">
        <a:lnSpc>
          <a:spcPct val="90000"/>
        </a:lnSpc>
        <a:spcBef>
          <a:spcPct val="0"/>
        </a:spcBef>
        <a:buNone/>
        <a:defRPr sz="1088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731520" indent="-731520" algn="l" defTabSz="2926080" rtl="0" eaLnBrk="1" latinLnBrk="0" hangingPunct="1">
        <a:lnSpc>
          <a:spcPct val="120000"/>
        </a:lnSpc>
        <a:spcBef>
          <a:spcPts val="3200"/>
        </a:spcBef>
        <a:buFont typeface="Arial" panose="020B0604020202020204" pitchFamily="34" charset="0"/>
        <a:buChar char="•"/>
        <a:defRPr sz="6400" kern="1200">
          <a:solidFill>
            <a:schemeClr val="tx1"/>
          </a:solidFill>
          <a:effectLst>
            <a:outerShdw blurRad="50800" dist="38100" dir="2700000" algn="tl" rotWithShape="0">
              <a:srgbClr val="000000">
                <a:alpha val="48000"/>
              </a:srgbClr>
            </a:outerShdw>
          </a:effectLst>
          <a:latin typeface="+mn-lt"/>
          <a:ea typeface="+mn-ea"/>
          <a:cs typeface="+mn-cs"/>
        </a:defRPr>
      </a:lvl1pPr>
      <a:lvl2pPr marL="2194560" indent="-731520" algn="l" defTabSz="2926080" rtl="0" eaLnBrk="1" latinLnBrk="0" hangingPunct="1">
        <a:lnSpc>
          <a:spcPct val="120000"/>
        </a:lnSpc>
        <a:spcBef>
          <a:spcPts val="1600"/>
        </a:spcBef>
        <a:buFont typeface="Arial" panose="020B0604020202020204" pitchFamily="34" charset="0"/>
        <a:buChar char="•"/>
        <a:defRPr sz="5760" kern="1200">
          <a:solidFill>
            <a:schemeClr val="tx1"/>
          </a:solidFill>
          <a:effectLst>
            <a:outerShdw blurRad="50800" dist="38100" dir="2700000" algn="tl" rotWithShape="0">
              <a:srgbClr val="000000">
                <a:alpha val="48000"/>
              </a:srgbClr>
            </a:outerShdw>
          </a:effectLst>
          <a:latin typeface="+mn-lt"/>
          <a:ea typeface="+mn-ea"/>
          <a:cs typeface="+mn-cs"/>
        </a:defRPr>
      </a:lvl2pPr>
      <a:lvl3pPr marL="3657600" indent="-731520" algn="l" defTabSz="2926080" rtl="0" eaLnBrk="1" latinLnBrk="0" hangingPunct="1">
        <a:lnSpc>
          <a:spcPct val="120000"/>
        </a:lnSpc>
        <a:spcBef>
          <a:spcPts val="1600"/>
        </a:spcBef>
        <a:buFont typeface="Arial" panose="020B0604020202020204" pitchFamily="34" charset="0"/>
        <a:buChar char="•"/>
        <a:defRPr sz="5120" kern="1200">
          <a:solidFill>
            <a:schemeClr val="tx1"/>
          </a:solidFill>
          <a:effectLst>
            <a:outerShdw blurRad="50800" dist="38100" dir="2700000" algn="tl" rotWithShape="0">
              <a:srgbClr val="000000">
                <a:alpha val="48000"/>
              </a:srgbClr>
            </a:outerShdw>
          </a:effectLst>
          <a:latin typeface="+mn-lt"/>
          <a:ea typeface="+mn-ea"/>
          <a:cs typeface="+mn-cs"/>
        </a:defRPr>
      </a:lvl3pPr>
      <a:lvl4pPr marL="5120640" indent="-731520" algn="l" defTabSz="2926080" rtl="0" eaLnBrk="1" latinLnBrk="0" hangingPunct="1">
        <a:lnSpc>
          <a:spcPct val="120000"/>
        </a:lnSpc>
        <a:spcBef>
          <a:spcPts val="1600"/>
        </a:spcBef>
        <a:buFont typeface="Arial" panose="020B0604020202020204" pitchFamily="34" charset="0"/>
        <a:buChar char="•"/>
        <a:defRPr sz="4480" kern="1200">
          <a:solidFill>
            <a:schemeClr val="tx1"/>
          </a:solidFill>
          <a:effectLst>
            <a:outerShdw blurRad="50800" dist="38100" dir="2700000" algn="tl" rotWithShape="0">
              <a:srgbClr val="000000">
                <a:alpha val="48000"/>
              </a:srgbClr>
            </a:outerShdw>
          </a:effectLst>
          <a:latin typeface="+mn-lt"/>
          <a:ea typeface="+mn-ea"/>
          <a:cs typeface="+mn-cs"/>
        </a:defRPr>
      </a:lvl4pPr>
      <a:lvl5pPr marL="6583680" indent="-731520" algn="l" defTabSz="2926080" rtl="0" eaLnBrk="1" latinLnBrk="0" hangingPunct="1">
        <a:lnSpc>
          <a:spcPct val="120000"/>
        </a:lnSpc>
        <a:spcBef>
          <a:spcPts val="1600"/>
        </a:spcBef>
        <a:buFont typeface="Arial" panose="020B0604020202020204" pitchFamily="34" charset="0"/>
        <a:buChar char="•"/>
        <a:defRPr sz="3840" kern="1200">
          <a:solidFill>
            <a:schemeClr val="tx1"/>
          </a:solidFill>
          <a:effectLst>
            <a:outerShdw blurRad="50800" dist="38100" dir="2700000" algn="tl" rotWithShape="0">
              <a:srgbClr val="000000">
                <a:alpha val="48000"/>
              </a:srgbClr>
            </a:outerShdw>
          </a:effectLst>
          <a:latin typeface="+mn-lt"/>
          <a:ea typeface="+mn-ea"/>
          <a:cs typeface="+mn-cs"/>
        </a:defRPr>
      </a:lvl5pPr>
      <a:lvl6pPr marL="8046720" indent="-731520" algn="l" defTabSz="2926080" rtl="0" eaLnBrk="1" latinLnBrk="0" hangingPunct="1">
        <a:lnSpc>
          <a:spcPct val="120000"/>
        </a:lnSpc>
        <a:spcBef>
          <a:spcPts val="1600"/>
        </a:spcBef>
        <a:buFont typeface="Arial" panose="020B0604020202020204" pitchFamily="34" charset="0"/>
        <a:buChar char="•"/>
        <a:defRPr sz="3840" kern="1200">
          <a:solidFill>
            <a:schemeClr val="tx1"/>
          </a:solidFill>
          <a:effectLst>
            <a:outerShdw blurRad="50800" dist="38100" dir="2700000" algn="tl" rotWithShape="0">
              <a:srgbClr val="000000">
                <a:alpha val="48000"/>
              </a:srgbClr>
            </a:outerShdw>
          </a:effectLst>
          <a:latin typeface="+mn-lt"/>
          <a:ea typeface="+mn-ea"/>
          <a:cs typeface="+mn-cs"/>
        </a:defRPr>
      </a:lvl6pPr>
      <a:lvl7pPr marL="9509760" indent="-731520" algn="l" defTabSz="2926080" rtl="0" eaLnBrk="1" latinLnBrk="0" hangingPunct="1">
        <a:lnSpc>
          <a:spcPct val="120000"/>
        </a:lnSpc>
        <a:spcBef>
          <a:spcPts val="1600"/>
        </a:spcBef>
        <a:buFont typeface="Arial" panose="020B0604020202020204" pitchFamily="34" charset="0"/>
        <a:buChar char="•"/>
        <a:defRPr sz="3840" kern="1200">
          <a:solidFill>
            <a:schemeClr val="tx1"/>
          </a:solidFill>
          <a:effectLst>
            <a:outerShdw blurRad="50800" dist="38100" dir="2700000" algn="tl" rotWithShape="0">
              <a:srgbClr val="000000">
                <a:alpha val="48000"/>
              </a:srgbClr>
            </a:outerShdw>
          </a:effectLst>
          <a:latin typeface="+mn-lt"/>
          <a:ea typeface="+mn-ea"/>
          <a:cs typeface="+mn-cs"/>
        </a:defRPr>
      </a:lvl7pPr>
      <a:lvl8pPr marL="10972800" indent="-731520" algn="l" defTabSz="2926080" rtl="0" eaLnBrk="1" latinLnBrk="0" hangingPunct="1">
        <a:lnSpc>
          <a:spcPct val="120000"/>
        </a:lnSpc>
        <a:spcBef>
          <a:spcPts val="1600"/>
        </a:spcBef>
        <a:buFont typeface="Arial" panose="020B0604020202020204" pitchFamily="34" charset="0"/>
        <a:buChar char="•"/>
        <a:defRPr sz="3840" kern="1200">
          <a:solidFill>
            <a:schemeClr val="tx1"/>
          </a:solidFill>
          <a:effectLst>
            <a:outerShdw blurRad="50800" dist="38100" dir="2700000" algn="tl" rotWithShape="0">
              <a:srgbClr val="000000">
                <a:alpha val="48000"/>
              </a:srgbClr>
            </a:outerShdw>
          </a:effectLst>
          <a:latin typeface="+mn-lt"/>
          <a:ea typeface="+mn-ea"/>
          <a:cs typeface="+mn-cs"/>
        </a:defRPr>
      </a:lvl8pPr>
      <a:lvl9pPr marL="12435840" indent="-731520" algn="l" defTabSz="2926080" rtl="0" eaLnBrk="1" latinLnBrk="0" hangingPunct="1">
        <a:lnSpc>
          <a:spcPct val="120000"/>
        </a:lnSpc>
        <a:spcBef>
          <a:spcPts val="1600"/>
        </a:spcBef>
        <a:buFont typeface="Arial" panose="020B0604020202020204" pitchFamily="34" charset="0"/>
        <a:buChar char="•"/>
        <a:defRPr sz="384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2926080" rtl="0" eaLnBrk="1" latinLnBrk="0" hangingPunct="1">
        <a:defRPr sz="5760" kern="1200">
          <a:solidFill>
            <a:schemeClr val="tx1"/>
          </a:solidFill>
          <a:latin typeface="+mn-lt"/>
          <a:ea typeface="+mn-ea"/>
          <a:cs typeface="+mn-cs"/>
        </a:defRPr>
      </a:lvl1pPr>
      <a:lvl2pPr marL="1463040" algn="l" defTabSz="2926080" rtl="0" eaLnBrk="1" latinLnBrk="0" hangingPunct="1">
        <a:defRPr sz="5760" kern="1200">
          <a:solidFill>
            <a:schemeClr val="tx1"/>
          </a:solidFill>
          <a:latin typeface="+mn-lt"/>
          <a:ea typeface="+mn-ea"/>
          <a:cs typeface="+mn-cs"/>
        </a:defRPr>
      </a:lvl2pPr>
      <a:lvl3pPr marL="2926080" algn="l" defTabSz="2926080" rtl="0" eaLnBrk="1" latinLnBrk="0" hangingPunct="1">
        <a:defRPr sz="5760" kern="1200">
          <a:solidFill>
            <a:schemeClr val="tx1"/>
          </a:solidFill>
          <a:latin typeface="+mn-lt"/>
          <a:ea typeface="+mn-ea"/>
          <a:cs typeface="+mn-cs"/>
        </a:defRPr>
      </a:lvl3pPr>
      <a:lvl4pPr marL="4389120" algn="l" defTabSz="2926080" rtl="0" eaLnBrk="1" latinLnBrk="0" hangingPunct="1">
        <a:defRPr sz="5760" kern="1200">
          <a:solidFill>
            <a:schemeClr val="tx1"/>
          </a:solidFill>
          <a:latin typeface="+mn-lt"/>
          <a:ea typeface="+mn-ea"/>
          <a:cs typeface="+mn-cs"/>
        </a:defRPr>
      </a:lvl4pPr>
      <a:lvl5pPr marL="5852160" algn="l" defTabSz="2926080" rtl="0" eaLnBrk="1" latinLnBrk="0" hangingPunct="1">
        <a:defRPr sz="5760" kern="1200">
          <a:solidFill>
            <a:schemeClr val="tx1"/>
          </a:solidFill>
          <a:latin typeface="+mn-lt"/>
          <a:ea typeface="+mn-ea"/>
          <a:cs typeface="+mn-cs"/>
        </a:defRPr>
      </a:lvl5pPr>
      <a:lvl6pPr marL="7315200" algn="l" defTabSz="2926080" rtl="0" eaLnBrk="1" latinLnBrk="0" hangingPunct="1">
        <a:defRPr sz="5760" kern="1200">
          <a:solidFill>
            <a:schemeClr val="tx1"/>
          </a:solidFill>
          <a:latin typeface="+mn-lt"/>
          <a:ea typeface="+mn-ea"/>
          <a:cs typeface="+mn-cs"/>
        </a:defRPr>
      </a:lvl6pPr>
      <a:lvl7pPr marL="8778240" algn="l" defTabSz="2926080" rtl="0" eaLnBrk="1" latinLnBrk="0" hangingPunct="1">
        <a:defRPr sz="5760" kern="1200">
          <a:solidFill>
            <a:schemeClr val="tx1"/>
          </a:solidFill>
          <a:latin typeface="+mn-lt"/>
          <a:ea typeface="+mn-ea"/>
          <a:cs typeface="+mn-cs"/>
        </a:defRPr>
      </a:lvl7pPr>
      <a:lvl8pPr marL="10241280" algn="l" defTabSz="2926080" rtl="0" eaLnBrk="1" latinLnBrk="0" hangingPunct="1">
        <a:defRPr sz="5760" kern="1200">
          <a:solidFill>
            <a:schemeClr val="tx1"/>
          </a:solidFill>
          <a:latin typeface="+mn-lt"/>
          <a:ea typeface="+mn-ea"/>
          <a:cs typeface="+mn-cs"/>
        </a:defRPr>
      </a:lvl8pPr>
      <a:lvl9pPr marL="11704320" algn="l" defTabSz="2926080" rtl="0" eaLnBrk="1" latinLnBrk="0" hangingPunct="1">
        <a:defRPr sz="576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355"/>
          <p:cNvSpPr txBox="1">
            <a:spLocks noChangeArrowheads="1"/>
          </p:cNvSpPr>
          <p:nvPr/>
        </p:nvSpPr>
        <p:spPr bwMode="auto">
          <a:xfrm>
            <a:off x="1290952" y="10141957"/>
            <a:ext cx="7721179" cy="437511"/>
          </a:xfrm>
          <a:prstGeom prst="rect">
            <a:avLst/>
          </a:prstGeom>
          <a:noFill/>
          <a:ln w="9525">
            <a:noFill/>
            <a:miter lim="800000"/>
            <a:headEnd/>
            <a:tailEnd/>
          </a:ln>
        </p:spPr>
        <p:txBody>
          <a:bodyPr wrap="square" lIns="67520" tIns="33760" rIns="67520" bIns="33760">
            <a:spAutoFit/>
          </a:bodyPr>
          <a:lstStyle/>
          <a:p>
            <a:pPr defTabSz="3008630" eaLnBrk="1" hangingPunct="1">
              <a:defRPr/>
            </a:pPr>
            <a:r>
              <a:rPr lang="en-US" sz="2400" dirty="0">
                <a:latin typeface="Arial" charset="0"/>
              </a:rPr>
              <a:t>Insert Text Here…</a:t>
            </a:r>
          </a:p>
        </p:txBody>
      </p:sp>
      <p:sp>
        <p:nvSpPr>
          <p:cNvPr id="2052" name="Text Box 356"/>
          <p:cNvSpPr txBox="1">
            <a:spLocks noChangeArrowheads="1"/>
          </p:cNvSpPr>
          <p:nvPr/>
        </p:nvSpPr>
        <p:spPr bwMode="auto">
          <a:xfrm>
            <a:off x="4779641" y="15924346"/>
            <a:ext cx="4772502" cy="4130830"/>
          </a:xfrm>
          <a:prstGeom prst="rect">
            <a:avLst/>
          </a:prstGeom>
          <a:noFill/>
          <a:ln w="9525">
            <a:noFill/>
            <a:miter lim="800000"/>
            <a:headEnd/>
            <a:tailEnd/>
          </a:ln>
        </p:spPr>
        <p:txBody>
          <a:bodyPr wrap="square" lIns="67520" tIns="33760" rIns="67520" bIns="33760">
            <a:spAutoFit/>
          </a:bodyPr>
          <a:lstStyle/>
          <a:p>
            <a:pPr defTabSz="3008630" eaLnBrk="1" hangingPunct="1">
              <a:defRPr/>
            </a:pPr>
            <a:r>
              <a:rPr lang="en-US" sz="2400" dirty="0">
                <a:latin typeface="Arial" charset="0"/>
              </a:rPr>
              <a:t>(replace this text with your own) </a:t>
            </a:r>
          </a:p>
          <a:p>
            <a:pPr defTabSz="3008630" eaLnBrk="1" hangingPunct="1">
              <a:defRPr/>
            </a:pPr>
            <a:endParaRPr lang="en-US" sz="2400" dirty="0">
              <a:latin typeface="Arial" charset="0"/>
            </a:endParaRPr>
          </a:p>
          <a:p>
            <a:pPr defTabSz="3008630" eaLnBrk="1" hangingPunct="1">
              <a:defRPr/>
            </a:pPr>
            <a:r>
              <a:rPr lang="en-US" sz="2400" dirty="0">
                <a:latin typeface="Arial" charset="0"/>
              </a:rPr>
              <a:t>This section provides a brief explanation of the methodology used in your study. Do not give too many details, but enough so that the people reading your poster understand the techniques you used to collect and analyze data, gather information, or create a work  of art.</a:t>
            </a:r>
          </a:p>
        </p:txBody>
      </p:sp>
      <p:sp>
        <p:nvSpPr>
          <p:cNvPr id="2053" name="Text Box 357"/>
          <p:cNvSpPr txBox="1">
            <a:spLocks noChangeArrowheads="1"/>
          </p:cNvSpPr>
          <p:nvPr/>
        </p:nvSpPr>
        <p:spPr bwMode="auto">
          <a:xfrm>
            <a:off x="1290951" y="5134704"/>
            <a:ext cx="7951471" cy="2653503"/>
          </a:xfrm>
          <a:prstGeom prst="rect">
            <a:avLst/>
          </a:prstGeom>
          <a:noFill/>
          <a:ln w="9525">
            <a:noFill/>
            <a:miter lim="800000"/>
            <a:headEnd/>
            <a:tailEnd/>
          </a:ln>
        </p:spPr>
        <p:txBody>
          <a:bodyPr wrap="square" lIns="0" tIns="33760" rIns="67520" bIns="33760">
            <a:spAutoFit/>
          </a:bodyPr>
          <a:lstStyle/>
          <a:p>
            <a:pPr defTabSz="3008630" eaLnBrk="1" hangingPunct="1">
              <a:defRPr/>
            </a:pPr>
            <a:r>
              <a:rPr lang="en-US" sz="2400" dirty="0">
                <a:latin typeface="Arial" charset="0"/>
              </a:rPr>
              <a:t>(replace this text with your own) </a:t>
            </a:r>
          </a:p>
          <a:p>
            <a:pPr defTabSz="3008630" eaLnBrk="1" hangingPunct="1">
              <a:defRPr/>
            </a:pPr>
            <a:endParaRPr lang="en-US" sz="2400" dirty="0">
              <a:latin typeface="Arial" charset="0"/>
            </a:endParaRPr>
          </a:p>
          <a:p>
            <a:pPr defTabSz="3008630" eaLnBrk="1" hangingPunct="1">
              <a:defRPr/>
            </a:pPr>
            <a:r>
              <a:rPr lang="en-US" sz="2400" dirty="0">
                <a:latin typeface="Arial" charset="0"/>
              </a:rPr>
              <a:t>This section and the section below provide an overview of your project so that the people reading your poster know what you did, your central ‘research/scholarly’ question, relevant background to your study, and the significance of your project to advancing understanding.</a:t>
            </a:r>
          </a:p>
        </p:txBody>
      </p:sp>
      <p:sp>
        <p:nvSpPr>
          <p:cNvPr id="2061" name="Text Box 368"/>
          <p:cNvSpPr txBox="1">
            <a:spLocks noChangeArrowheads="1"/>
          </p:cNvSpPr>
          <p:nvPr/>
        </p:nvSpPr>
        <p:spPr bwMode="auto">
          <a:xfrm>
            <a:off x="23244573" y="5151366"/>
            <a:ext cx="5568320" cy="6346821"/>
          </a:xfrm>
          <a:prstGeom prst="rect">
            <a:avLst/>
          </a:prstGeom>
          <a:noFill/>
          <a:ln w="9525">
            <a:noFill/>
            <a:miter lim="800000"/>
            <a:headEnd/>
            <a:tailEnd/>
          </a:ln>
        </p:spPr>
        <p:txBody>
          <a:bodyPr wrap="square" lIns="67520" tIns="33760" rIns="67520" bIns="33760">
            <a:spAutoFit/>
          </a:bodyPr>
          <a:lstStyle/>
          <a:p>
            <a:pPr eaLnBrk="1" hangingPunct="1">
              <a:defRPr/>
            </a:pPr>
            <a:r>
              <a:rPr lang="en-US" sz="2400" dirty="0">
                <a:latin typeface="Arial" charset="0"/>
              </a:rPr>
              <a:t>(replace this text with your own) </a:t>
            </a:r>
          </a:p>
          <a:p>
            <a:pPr eaLnBrk="1" hangingPunct="1">
              <a:defRPr/>
            </a:pPr>
            <a:endParaRPr lang="en-US" sz="2400" dirty="0">
              <a:latin typeface="Arial" charset="0"/>
            </a:endParaRPr>
          </a:p>
          <a:p>
            <a:pPr eaLnBrk="1" hangingPunct="1">
              <a:defRPr/>
            </a:pPr>
            <a:r>
              <a:rPr lang="en-US" sz="2400" dirty="0">
                <a:latin typeface="Arial" charset="0"/>
              </a:rPr>
              <a:t>Be brief and include only the most important findings from your study and your interpretation of your data. </a:t>
            </a:r>
          </a:p>
          <a:p>
            <a:pPr eaLnBrk="1" hangingPunct="1">
              <a:defRPr/>
            </a:pPr>
            <a:endParaRPr lang="en-US" sz="2400" dirty="0">
              <a:latin typeface="Arial" charset="0"/>
            </a:endParaRPr>
          </a:p>
          <a:p>
            <a:pPr eaLnBrk="1" hangingPunct="1">
              <a:defRPr/>
            </a:pPr>
            <a:r>
              <a:rPr lang="en-US" sz="2400" dirty="0">
                <a:latin typeface="Arial" charset="0"/>
              </a:rPr>
              <a:t>RECOMMENDATION: Use graphics, pictures, and other graphics to illustrate your findings. For works of art, include high resolution images. ALL graphics and images should include a caption that provides a clear, concise explanation. Relate figures/graphics/artwork to your text.</a:t>
            </a:r>
          </a:p>
          <a:p>
            <a:pPr eaLnBrk="1" hangingPunct="1">
              <a:defRPr/>
            </a:pPr>
            <a:endParaRPr lang="en-US" sz="2400" dirty="0">
              <a:latin typeface="Arial" charset="0"/>
            </a:endParaRPr>
          </a:p>
          <a:p>
            <a:pPr eaLnBrk="1" hangingPunct="1">
              <a:defRPr/>
            </a:pPr>
            <a:r>
              <a:rPr lang="en-US" sz="2400" dirty="0">
                <a:latin typeface="Arial" charset="0"/>
              </a:rPr>
              <a:t>RECOMMENDATION 2: Use a combination of text and graphics.</a:t>
            </a:r>
          </a:p>
        </p:txBody>
      </p:sp>
      <p:sp>
        <p:nvSpPr>
          <p:cNvPr id="2063" name="Text Box 370"/>
          <p:cNvSpPr txBox="1">
            <a:spLocks noChangeArrowheads="1"/>
          </p:cNvSpPr>
          <p:nvPr/>
        </p:nvSpPr>
        <p:spPr bwMode="auto">
          <a:xfrm>
            <a:off x="23244573" y="13273750"/>
            <a:ext cx="8668224" cy="3022834"/>
          </a:xfrm>
          <a:prstGeom prst="rect">
            <a:avLst/>
          </a:prstGeom>
          <a:noFill/>
          <a:ln w="9525">
            <a:noFill/>
            <a:miter lim="800000"/>
            <a:headEnd/>
            <a:tailEnd/>
          </a:ln>
        </p:spPr>
        <p:txBody>
          <a:bodyPr wrap="square" lIns="67520" tIns="33760" rIns="67520" bIns="33760">
            <a:spAutoFit/>
          </a:bodyPr>
          <a:lstStyle/>
          <a:p>
            <a:pPr eaLnBrk="1" hangingPunct="1">
              <a:defRPr/>
            </a:pPr>
            <a:r>
              <a:rPr lang="en-US" sz="2400" dirty="0">
                <a:latin typeface="Arial" charset="0"/>
              </a:rPr>
              <a:t>(replace this text with your own) </a:t>
            </a:r>
          </a:p>
          <a:p>
            <a:pPr eaLnBrk="1" hangingPunct="1">
              <a:defRPr/>
            </a:pPr>
            <a:endParaRPr lang="en-US" sz="2400" dirty="0">
              <a:latin typeface="Arial" charset="0"/>
            </a:endParaRPr>
          </a:p>
          <a:p>
            <a:pPr eaLnBrk="1" hangingPunct="1">
              <a:defRPr/>
            </a:pPr>
            <a:r>
              <a:rPr lang="en-US" sz="2400" dirty="0">
                <a:latin typeface="Arial" charset="0"/>
              </a:rPr>
              <a:t>Briefly identify significant findings. For projects that are ongoing, include any early (preliminary) findings or any promising aspects of your work. For completed projects, consider identifying ‘next’ steps or future directions that the research/scholarly/creative work might take.</a:t>
            </a:r>
          </a:p>
          <a:p>
            <a:pPr eaLnBrk="1" hangingPunct="1">
              <a:defRPr/>
            </a:pPr>
            <a:endParaRPr lang="en-US" sz="2400" dirty="0">
              <a:latin typeface="Arial" charset="0"/>
            </a:endParaRPr>
          </a:p>
        </p:txBody>
      </p:sp>
      <p:sp>
        <p:nvSpPr>
          <p:cNvPr id="2066" name="Text Box 356"/>
          <p:cNvSpPr txBox="1">
            <a:spLocks noChangeArrowheads="1"/>
          </p:cNvSpPr>
          <p:nvPr/>
        </p:nvSpPr>
        <p:spPr bwMode="auto">
          <a:xfrm>
            <a:off x="11385668" y="4660900"/>
            <a:ext cx="10147300" cy="1545507"/>
          </a:xfrm>
          <a:prstGeom prst="rect">
            <a:avLst/>
          </a:prstGeom>
          <a:noFill/>
          <a:ln w="9525">
            <a:noFill/>
            <a:miter lim="800000"/>
            <a:headEnd/>
            <a:tailEnd/>
          </a:ln>
        </p:spPr>
        <p:txBody>
          <a:bodyPr wrap="square" lIns="67520" tIns="33760" rIns="67520" bIns="33760">
            <a:spAutoFit/>
          </a:bodyPr>
          <a:lstStyle/>
          <a:p>
            <a:pPr defTabSz="3008630" eaLnBrk="1" hangingPunct="1">
              <a:defRPr/>
            </a:pPr>
            <a:r>
              <a:rPr lang="en-US" sz="2400" dirty="0">
                <a:latin typeface="Arial" charset="0"/>
              </a:rPr>
              <a:t>(replace this text with your own) </a:t>
            </a:r>
          </a:p>
          <a:p>
            <a:pPr defTabSz="3008630" eaLnBrk="1" hangingPunct="1">
              <a:defRPr/>
            </a:pPr>
            <a:endParaRPr lang="en-US" sz="2400" dirty="0">
              <a:latin typeface="Arial" charset="0"/>
            </a:endParaRPr>
          </a:p>
          <a:p>
            <a:pPr defTabSz="3008630" eaLnBrk="1" hangingPunct="1">
              <a:defRPr/>
            </a:pPr>
            <a:r>
              <a:rPr lang="en-US" sz="2400" dirty="0">
                <a:latin typeface="Arial" charset="0"/>
              </a:rPr>
              <a:t>In this section consider using graphs, histograms, and other visuals to display your data or stages in the development of artwork, etc. </a:t>
            </a:r>
          </a:p>
        </p:txBody>
      </p:sp>
      <p:sp>
        <p:nvSpPr>
          <p:cNvPr id="7183" name="Text Box 355"/>
          <p:cNvSpPr txBox="1">
            <a:spLocks noChangeArrowheads="1"/>
          </p:cNvSpPr>
          <p:nvPr/>
        </p:nvSpPr>
        <p:spPr bwMode="auto">
          <a:xfrm>
            <a:off x="14206020" y="14551231"/>
            <a:ext cx="4989513" cy="375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spcBef>
                <a:spcPts val="1000"/>
              </a:spcBef>
              <a:buClr>
                <a:schemeClr val="accent1"/>
              </a:buClr>
              <a:buSzPct val="80000"/>
              <a:buFont typeface="Wingdings 2" panose="05020102010507070707" pitchFamily="18" charset="2"/>
              <a:buChar char=""/>
              <a:defRPr sz="11200">
                <a:solidFill>
                  <a:schemeClr val="tx1"/>
                </a:solidFill>
                <a:latin typeface="Verdana" panose="020B0604030504040204" pitchFamily="34" charset="0"/>
              </a:defRPr>
            </a:lvl1pPr>
            <a:lvl2pPr marL="742950" indent="-285750" defTabSz="3760788">
              <a:spcBef>
                <a:spcPts val="1000"/>
              </a:spcBef>
              <a:buClr>
                <a:schemeClr val="accent1"/>
              </a:buClr>
              <a:buSzPct val="100000"/>
              <a:buFont typeface="Verdana" panose="020B0604030504040204" pitchFamily="34" charset="0"/>
              <a:buChar char="◦"/>
              <a:defRPr sz="9600">
                <a:solidFill>
                  <a:schemeClr val="tx1"/>
                </a:solidFill>
                <a:latin typeface="Verdana" panose="020B0604030504040204" pitchFamily="34" charset="0"/>
              </a:defRPr>
            </a:lvl2pPr>
            <a:lvl3pPr marL="1143000" indent="-228600" defTabSz="3760788">
              <a:spcBef>
                <a:spcPts val="1000"/>
              </a:spcBef>
              <a:buClr>
                <a:srgbClr val="E96D4D"/>
              </a:buClr>
              <a:buSzPct val="100000"/>
              <a:buFont typeface="Wingdings 2" panose="05020102010507070707" pitchFamily="18" charset="2"/>
              <a:buChar char=""/>
              <a:defRPr sz="8800">
                <a:solidFill>
                  <a:schemeClr val="tx1"/>
                </a:solidFill>
                <a:latin typeface="Verdana" panose="020B0604030504040204" pitchFamily="34" charset="0"/>
              </a:defRPr>
            </a:lvl3pPr>
            <a:lvl4pPr marL="1600200" indent="-228600" defTabSz="3760788">
              <a:spcBef>
                <a:spcPts val="925"/>
              </a:spcBef>
              <a:buClr>
                <a:srgbClr val="E96D4D"/>
              </a:buClr>
              <a:buSzPct val="112000"/>
              <a:buFont typeface="Verdana" panose="020B0604030504040204" pitchFamily="34" charset="0"/>
              <a:buChar char="◦"/>
              <a:defRPr sz="7600">
                <a:solidFill>
                  <a:schemeClr val="tx1"/>
                </a:solidFill>
                <a:latin typeface="Verdana" panose="020B0604030504040204" pitchFamily="34" charset="0"/>
              </a:defRPr>
            </a:lvl4pPr>
            <a:lvl5pPr marL="2057400" indent="-228600" defTabSz="3760788">
              <a:spcBef>
                <a:spcPts val="1000"/>
              </a:spcBef>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5pPr>
            <a:lvl6pPr marL="25146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6pPr>
            <a:lvl7pPr marL="29718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7pPr>
            <a:lvl8pPr marL="34290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8pPr>
            <a:lvl9pPr marL="38862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9pPr>
          </a:lstStyle>
          <a:p>
            <a:pPr eaLnBrk="1" hangingPunct="1">
              <a:spcBef>
                <a:spcPct val="0"/>
              </a:spcBef>
              <a:buClrTx/>
              <a:buSzTx/>
              <a:buFontTx/>
              <a:buNone/>
            </a:pPr>
            <a:r>
              <a:rPr lang="en-US" altLang="en-US" sz="2000" dirty="0">
                <a:latin typeface="Arial" panose="020B0604020202020204" pitchFamily="34" charset="0"/>
              </a:rPr>
              <a:t>Insert Tables or Images of artwork, etc.</a:t>
            </a:r>
          </a:p>
        </p:txBody>
      </p:sp>
      <p:sp>
        <p:nvSpPr>
          <p:cNvPr id="2072" name="Text Box 364"/>
          <p:cNvSpPr txBox="1">
            <a:spLocks noChangeArrowheads="1"/>
          </p:cNvSpPr>
          <p:nvPr/>
        </p:nvSpPr>
        <p:spPr bwMode="auto">
          <a:xfrm>
            <a:off x="23366493" y="17982120"/>
            <a:ext cx="6565104" cy="1914839"/>
          </a:xfrm>
          <a:prstGeom prst="rect">
            <a:avLst/>
          </a:prstGeom>
          <a:noFill/>
          <a:ln w="9525">
            <a:noFill/>
            <a:miter lim="800000"/>
            <a:headEnd/>
            <a:tailEnd/>
          </a:ln>
        </p:spPr>
        <p:txBody>
          <a:bodyPr wrap="square" lIns="67520" tIns="33760" rIns="67520" bIns="33760">
            <a:spAutoFit/>
          </a:bodyPr>
          <a:lstStyle/>
          <a:p>
            <a:pPr defTabSz="3008630" eaLnBrk="1" hangingPunct="1">
              <a:defRPr/>
            </a:pPr>
            <a:r>
              <a:rPr lang="en-US" sz="2400" dirty="0">
                <a:latin typeface="Arial" charset="0"/>
              </a:rPr>
              <a:t>(replace this text with your own) </a:t>
            </a:r>
          </a:p>
          <a:p>
            <a:pPr defTabSz="3008630" eaLnBrk="1" hangingPunct="1">
              <a:defRPr/>
            </a:pPr>
            <a:r>
              <a:rPr lang="en-US" sz="2400" dirty="0">
                <a:latin typeface="Arial" charset="0"/>
              </a:rPr>
              <a:t>If your project was funded (all or part) from grants and/or awards, identify the source(s) of support. You also can acknowledge individuals that provided data and/or feedback to you.</a:t>
            </a:r>
          </a:p>
        </p:txBody>
      </p:sp>
      <p:sp>
        <p:nvSpPr>
          <p:cNvPr id="43" name="Text Box 365"/>
          <p:cNvSpPr txBox="1">
            <a:spLocks noChangeArrowheads="1"/>
          </p:cNvSpPr>
          <p:nvPr/>
        </p:nvSpPr>
        <p:spPr bwMode="auto">
          <a:xfrm>
            <a:off x="23366493" y="17338230"/>
            <a:ext cx="8554168" cy="683733"/>
          </a:xfrm>
          <a:prstGeom prst="rect">
            <a:avLst/>
          </a:prstGeom>
          <a:noFill/>
          <a:ln w="9525">
            <a:noFill/>
            <a:miter lim="800000"/>
            <a:headEnd/>
            <a:tailEnd/>
          </a:ln>
          <a:effectLst/>
        </p:spPr>
        <p:txBody>
          <a:bodyPr wrap="square" lIns="67520" tIns="33760" rIns="67520" bIns="33760">
            <a:spAutoFit/>
          </a:bodyPr>
          <a:lstStyle/>
          <a:p>
            <a:pPr defTabSz="3008630" eaLnBrk="1" hangingPunct="1">
              <a:spcBef>
                <a:spcPct val="50000"/>
              </a:spcBef>
              <a:defRPr/>
            </a:pPr>
            <a:r>
              <a:rPr lang="en-US" altLang="en-US" sz="4000" dirty="0" smtClean="0">
                <a:solidFill>
                  <a:schemeClr val="accent1"/>
                </a:solidFill>
                <a:latin typeface="Arial Black" panose="020B0A04020102020204" pitchFamily="34" charset="0"/>
              </a:rPr>
              <a:t>Acknowledgements</a:t>
            </a:r>
            <a:endParaRPr lang="en-US" sz="3600" b="1" dirty="0">
              <a:solidFill>
                <a:schemeClr val="accent1">
                  <a:lumMod val="50000"/>
                </a:schemeClr>
              </a:solidFill>
              <a:latin typeface="Arial" charset="0"/>
            </a:endParaRPr>
          </a:p>
        </p:txBody>
      </p:sp>
      <p:sp>
        <p:nvSpPr>
          <p:cNvPr id="2074" name="TextBox 25"/>
          <p:cNvSpPr txBox="1">
            <a:spLocks noChangeArrowheads="1"/>
          </p:cNvSpPr>
          <p:nvPr/>
        </p:nvSpPr>
        <p:spPr bwMode="auto">
          <a:xfrm>
            <a:off x="11503145" y="16656583"/>
            <a:ext cx="9629772" cy="3785652"/>
          </a:xfrm>
          <a:prstGeom prst="rect">
            <a:avLst/>
          </a:prstGeom>
          <a:noFill/>
          <a:ln w="9525">
            <a:noFill/>
            <a:miter lim="800000"/>
            <a:headEnd/>
            <a:tailEnd/>
          </a:ln>
        </p:spPr>
        <p:txBody>
          <a:bodyPr wrap="square">
            <a:spAutoFit/>
          </a:bodyPr>
          <a:lstStyle/>
          <a:p>
            <a:pPr eaLnBrk="1" hangingPunct="1">
              <a:defRPr/>
            </a:pPr>
            <a:r>
              <a:rPr lang="en-US" sz="2000" b="1" dirty="0">
                <a:latin typeface="Arial" charset="0"/>
              </a:rPr>
              <a:t>GRAPHICS:</a:t>
            </a:r>
          </a:p>
          <a:p>
            <a:pPr eaLnBrk="1" hangingPunct="1">
              <a:defRPr/>
            </a:pPr>
            <a:r>
              <a:rPr lang="en-US" sz="2000" dirty="0">
                <a:latin typeface="Arial" charset="0"/>
              </a:rPr>
              <a:t>Clearly label graph axes, be simple, and use colors that are easy to see against the background. Photos are  a good way to draw attention to your poster. Be sure each photo has a caption that explains what the photo is showing and only use photos that illustrate your text. Photos should be high resolution (about 1200 x 1800 pixels or larger). Avoid web images unless they are of high resolution and okay for educational purposes. Images obtained from the web should include the source (credit).  Avoid use of clip art unless there is no other image available. </a:t>
            </a:r>
          </a:p>
          <a:p>
            <a:pPr eaLnBrk="1" hangingPunct="1">
              <a:defRPr/>
            </a:pPr>
            <a:r>
              <a:rPr lang="en-US" sz="2000" b="1" dirty="0">
                <a:latin typeface="Arial" charset="0"/>
              </a:rPr>
              <a:t>TIP: Putting Boxes around your text sections</a:t>
            </a:r>
          </a:p>
          <a:p>
            <a:pPr eaLnBrk="1" hangingPunct="1">
              <a:defRPr/>
            </a:pPr>
            <a:r>
              <a:rPr lang="en-US" sz="2000" dirty="0">
                <a:latin typeface="Arial" charset="0"/>
              </a:rPr>
              <a:t>Add space between the edge of your box and the text inside. Right click  or Ctrl – click on text box, go to ‘Format Shape’, then select ‘Text Box’ and make sure your ‘Internal Margins’ are between .2” and .4” for all sides.</a:t>
            </a:r>
          </a:p>
        </p:txBody>
      </p:sp>
      <p:sp>
        <p:nvSpPr>
          <p:cNvPr id="7190" name="Text Box 359"/>
          <p:cNvSpPr txBox="1">
            <a:spLocks noChangeArrowheads="1"/>
          </p:cNvSpPr>
          <p:nvPr/>
        </p:nvSpPr>
        <p:spPr bwMode="auto">
          <a:xfrm>
            <a:off x="1290952" y="14648365"/>
            <a:ext cx="7951470" cy="107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3 </a:t>
            </a:r>
            <a:r>
              <a:rPr lang="en-US" altLang="en-US" sz="2560" dirty="0">
                <a:cs typeface="Arial" panose="020B0604020202020204" pitchFamily="34" charset="0"/>
              </a:rPr>
              <a:t>(suggestions: </a:t>
            </a:r>
            <a:r>
              <a:rPr lang="en-US" altLang="en-US" sz="2560" dirty="0" smtClean="0">
                <a:cs typeface="Arial" panose="020B0604020202020204" pitchFamily="34" charset="0"/>
              </a:rPr>
              <a:t>Approach or Project Objective)</a:t>
            </a:r>
            <a:endParaRPr lang="en-US" altLang="en-US" sz="3520" dirty="0">
              <a:solidFill>
                <a:schemeClr val="accent1"/>
              </a:solidFill>
              <a:latin typeface="Arial Black" panose="020B0A04020102020204" pitchFamily="34" charset="0"/>
            </a:endParaRPr>
          </a:p>
        </p:txBody>
      </p:sp>
      <p:sp>
        <p:nvSpPr>
          <p:cNvPr id="7191" name="Text Box 360"/>
          <p:cNvSpPr txBox="1">
            <a:spLocks noChangeArrowheads="1"/>
          </p:cNvSpPr>
          <p:nvPr/>
        </p:nvSpPr>
        <p:spPr bwMode="auto">
          <a:xfrm>
            <a:off x="1290952" y="9006306"/>
            <a:ext cx="7951471" cy="107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2 </a:t>
            </a:r>
            <a:r>
              <a:rPr lang="en-US" altLang="en-US" sz="2560" dirty="0">
                <a:cs typeface="Arial" panose="020B0604020202020204" pitchFamily="34" charset="0"/>
              </a:rPr>
              <a:t>(suggestions: </a:t>
            </a:r>
            <a:r>
              <a:rPr lang="en-US" altLang="en-US" sz="2560" dirty="0" smtClean="0">
                <a:cs typeface="Arial" panose="020B0604020202020204" pitchFamily="34" charset="0"/>
              </a:rPr>
              <a:t>Experience, </a:t>
            </a:r>
            <a:r>
              <a:rPr lang="en-US" altLang="en-US" sz="2560" dirty="0">
                <a:cs typeface="Arial" panose="020B0604020202020204" pitchFamily="34" charset="0"/>
              </a:rPr>
              <a:t>Introduction, or Inspiration)</a:t>
            </a:r>
          </a:p>
        </p:txBody>
      </p:sp>
      <p:sp>
        <p:nvSpPr>
          <p:cNvPr id="7192" name="Text Box 362"/>
          <p:cNvSpPr txBox="1">
            <a:spLocks noChangeArrowheads="1"/>
          </p:cNvSpPr>
          <p:nvPr/>
        </p:nvSpPr>
        <p:spPr bwMode="auto">
          <a:xfrm>
            <a:off x="1290952" y="4038600"/>
            <a:ext cx="7951470" cy="107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1 </a:t>
            </a:r>
            <a:r>
              <a:rPr lang="en-US" altLang="en-US" sz="2560" dirty="0">
                <a:cs typeface="Arial" panose="020B0604020202020204" pitchFamily="34" charset="0"/>
              </a:rPr>
              <a:t>(suggestion: </a:t>
            </a:r>
            <a:r>
              <a:rPr lang="en-US" altLang="en-US" sz="2560" dirty="0" smtClean="0">
                <a:cs typeface="Arial" panose="020B0604020202020204" pitchFamily="34" charset="0"/>
              </a:rPr>
              <a:t>Background or Project Description)</a:t>
            </a:r>
            <a:endParaRPr lang="en-US" altLang="en-US" sz="2560" dirty="0">
              <a:cs typeface="Arial" panose="020B0604020202020204" pitchFamily="34" charset="0"/>
            </a:endParaRPr>
          </a:p>
        </p:txBody>
      </p:sp>
      <p:sp>
        <p:nvSpPr>
          <p:cNvPr id="7193" name="Text Box 367"/>
          <p:cNvSpPr txBox="1">
            <a:spLocks noChangeArrowheads="1"/>
          </p:cNvSpPr>
          <p:nvPr/>
        </p:nvSpPr>
        <p:spPr bwMode="auto">
          <a:xfrm>
            <a:off x="23244573" y="4043925"/>
            <a:ext cx="8668224" cy="683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5 </a:t>
            </a:r>
            <a:r>
              <a:rPr lang="en-US" altLang="en-US" sz="2560" dirty="0">
                <a:cs typeface="Arial" panose="020B0604020202020204" pitchFamily="34" charset="0"/>
              </a:rPr>
              <a:t>(suggestions: </a:t>
            </a:r>
            <a:r>
              <a:rPr lang="en-US" altLang="en-US" sz="2560" dirty="0" smtClean="0">
                <a:cs typeface="Arial" panose="020B0604020202020204" pitchFamily="34" charset="0"/>
              </a:rPr>
              <a:t>Outcomes)</a:t>
            </a:r>
            <a:endParaRPr lang="en-US" altLang="en-US" sz="2560" dirty="0">
              <a:cs typeface="Arial" panose="020B0604020202020204" pitchFamily="34" charset="0"/>
            </a:endParaRPr>
          </a:p>
        </p:txBody>
      </p:sp>
      <p:sp>
        <p:nvSpPr>
          <p:cNvPr id="7194" name="Text Box 369"/>
          <p:cNvSpPr txBox="1">
            <a:spLocks noChangeArrowheads="1"/>
          </p:cNvSpPr>
          <p:nvPr/>
        </p:nvSpPr>
        <p:spPr bwMode="auto">
          <a:xfrm>
            <a:off x="23244573" y="12268200"/>
            <a:ext cx="8668224" cy="1668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6 </a:t>
            </a:r>
            <a:r>
              <a:rPr lang="en-US" altLang="en-US" sz="2560" dirty="0">
                <a:cs typeface="Arial" panose="020B0604020202020204" pitchFamily="34" charset="0"/>
              </a:rPr>
              <a:t>(suggestions: Conclusions or Recommendations)</a:t>
            </a:r>
          </a:p>
          <a:p>
            <a:pPr eaLnBrk="1" hangingPunct="1">
              <a:spcBef>
                <a:spcPct val="50000"/>
              </a:spcBef>
            </a:pPr>
            <a:endParaRPr lang="en-US" altLang="en-US" sz="2560" dirty="0">
              <a:solidFill>
                <a:schemeClr val="accent1"/>
              </a:solidFill>
              <a:latin typeface="Arial Black" panose="020B0A04020102020204" pitchFamily="34" charset="0"/>
            </a:endParaRPr>
          </a:p>
        </p:txBody>
      </p:sp>
      <p:sp>
        <p:nvSpPr>
          <p:cNvPr id="7195" name="Text Box 359"/>
          <p:cNvSpPr txBox="1">
            <a:spLocks noChangeArrowheads="1"/>
          </p:cNvSpPr>
          <p:nvPr/>
        </p:nvSpPr>
        <p:spPr bwMode="auto">
          <a:xfrm>
            <a:off x="11385668" y="4038600"/>
            <a:ext cx="10147300" cy="683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4 </a:t>
            </a:r>
            <a:r>
              <a:rPr lang="en-US" altLang="en-US" sz="2560" dirty="0">
                <a:cs typeface="Arial" panose="020B0604020202020204" pitchFamily="34" charset="0"/>
              </a:rPr>
              <a:t>(suggestions: </a:t>
            </a:r>
            <a:r>
              <a:rPr lang="en-US" altLang="en-US" sz="2560" dirty="0" smtClean="0">
                <a:cs typeface="Arial" panose="020B0604020202020204" pitchFamily="34" charset="0"/>
              </a:rPr>
              <a:t>Difficulties or Obstacles)</a:t>
            </a:r>
            <a:endParaRPr lang="en-US" altLang="en-US" sz="2560" dirty="0">
              <a:cs typeface="Arial" panose="020B0604020202020204" pitchFamily="34" charset="0"/>
            </a:endParaRPr>
          </a:p>
        </p:txBody>
      </p:sp>
      <p:sp>
        <p:nvSpPr>
          <p:cNvPr id="8" name="Rectangle 7"/>
          <p:cNvSpPr/>
          <p:nvPr/>
        </p:nvSpPr>
        <p:spPr>
          <a:xfrm>
            <a:off x="11395828" y="7635928"/>
            <a:ext cx="4547237" cy="3119977"/>
          </a:xfrm>
          <a:prstGeom prst="rect">
            <a:avLst/>
          </a:prstGeom>
          <a:solidFill>
            <a:srgbClr val="FFFFFF">
              <a:alpha val="32941"/>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16568537" y="7610528"/>
            <a:ext cx="4564380" cy="3127734"/>
          </a:xfrm>
          <a:prstGeom prst="rect">
            <a:avLst/>
          </a:prstGeom>
          <a:solidFill>
            <a:srgbClr val="FFFFFF">
              <a:alpha val="32941"/>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11395828" y="11151924"/>
            <a:ext cx="4547237" cy="3119977"/>
          </a:xfrm>
          <a:prstGeom prst="rect">
            <a:avLst/>
          </a:prstGeom>
          <a:solidFill>
            <a:srgbClr val="FFFFFF">
              <a:alpha val="32941"/>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16568537" y="11126524"/>
            <a:ext cx="4564380" cy="3127734"/>
          </a:xfrm>
          <a:prstGeom prst="rect">
            <a:avLst/>
          </a:prstGeom>
          <a:solidFill>
            <a:srgbClr val="FFFFFF">
              <a:alpha val="32941"/>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rot="5400000">
            <a:off x="438826" y="16776469"/>
            <a:ext cx="4547237" cy="2842989"/>
          </a:xfrm>
          <a:prstGeom prst="rect">
            <a:avLst/>
          </a:prstGeom>
          <a:solidFill>
            <a:srgbClr val="FFFFFF">
              <a:alpha val="32941"/>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rot="5400000">
            <a:off x="28616085" y="5436070"/>
            <a:ext cx="3639628" cy="2918724"/>
          </a:xfrm>
          <a:prstGeom prst="rect">
            <a:avLst/>
          </a:prstGeom>
          <a:solidFill>
            <a:srgbClr val="FFFFFF">
              <a:alpha val="32941"/>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335528" y="964261"/>
            <a:ext cx="28279336" cy="2000548"/>
          </a:xfrm>
          <a:prstGeom prst="rect">
            <a:avLst/>
          </a:prstGeom>
          <a:noFill/>
        </p:spPr>
        <p:txBody>
          <a:bodyPr wrap="square" rtlCol="0">
            <a:spAutoFit/>
          </a:bodyPr>
          <a:lstStyle/>
          <a:p>
            <a:pPr algn="ctr"/>
            <a:r>
              <a:rPr lang="en-US" sz="8000" dirty="0" smtClean="0">
                <a:solidFill>
                  <a:schemeClr val="accent1"/>
                </a:solidFill>
                <a:latin typeface="Lobster 1.4" panose="02000506000000020003" pitchFamily="50" charset="0"/>
              </a:rPr>
              <a:t>Title of Presentation </a:t>
            </a:r>
          </a:p>
          <a:p>
            <a:pPr algn="ctr"/>
            <a:r>
              <a:rPr lang="en-US" sz="4400" dirty="0" smtClean="0"/>
              <a:t>Student Presenter’s Name(s), Major or Course Name</a:t>
            </a:r>
            <a:endParaRPr lang="en-US" sz="4400" dirty="0"/>
          </a:p>
        </p:txBody>
      </p:sp>
      <p:sp>
        <p:nvSpPr>
          <p:cNvPr id="13" name="Rectangle 12"/>
          <p:cNvSpPr/>
          <p:nvPr/>
        </p:nvSpPr>
        <p:spPr>
          <a:xfrm>
            <a:off x="21107400" y="1116049"/>
            <a:ext cx="7814779" cy="954107"/>
          </a:xfrm>
          <a:prstGeom prst="rect">
            <a:avLst/>
          </a:prstGeom>
        </p:spPr>
        <p:txBody>
          <a:bodyPr wrap="square">
            <a:spAutoFit/>
          </a:bodyPr>
          <a:lstStyle/>
          <a:p>
            <a:pPr algn="ctr"/>
            <a:r>
              <a:rPr lang="en-US" sz="2800" dirty="0">
                <a:solidFill>
                  <a:schemeClr val="accent1"/>
                </a:solidFill>
                <a:latin typeface="Arial Narrow" panose="020B0606020202030204" pitchFamily="34" charset="0"/>
              </a:rPr>
              <a:t>(Title font is “Lobster” which you can download for free on </a:t>
            </a:r>
            <a:r>
              <a:rPr lang="en-US" sz="2800" dirty="0" smtClean="0">
                <a:solidFill>
                  <a:schemeClr val="accent1"/>
                </a:solidFill>
                <a:latin typeface="Arial Narrow" panose="020B0606020202030204" pitchFamily="34" charset="0"/>
              </a:rPr>
              <a:t>www.dafont.com    It’s an .</a:t>
            </a:r>
            <a:r>
              <a:rPr lang="en-US" sz="2800" dirty="0" err="1" smtClean="0">
                <a:solidFill>
                  <a:schemeClr val="accent1"/>
                </a:solidFill>
                <a:latin typeface="Arial Narrow" panose="020B0606020202030204" pitchFamily="34" charset="0"/>
              </a:rPr>
              <a:t>otf</a:t>
            </a:r>
            <a:r>
              <a:rPr lang="en-US" sz="2800" dirty="0" smtClean="0">
                <a:solidFill>
                  <a:schemeClr val="accent1"/>
                </a:solidFill>
                <a:latin typeface="Arial Narrow" panose="020B0606020202030204" pitchFamily="34" charset="0"/>
              </a:rPr>
              <a:t> font works on mac or pc)</a:t>
            </a:r>
            <a:endParaRPr lang="en-US" sz="2800" dirty="0">
              <a:solidFill>
                <a:schemeClr val="accent1"/>
              </a:solidFill>
              <a:latin typeface="Arial Narrow" panose="020B0606020202030204"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Custom 31">
      <a:dk1>
        <a:sysClr val="windowText" lastClr="000000"/>
      </a:dk1>
      <a:lt1>
        <a:sysClr val="window" lastClr="FFFFFF"/>
      </a:lt1>
      <a:dk2>
        <a:srgbClr val="5A6378"/>
      </a:dk2>
      <a:lt2>
        <a:srgbClr val="D4D4D6"/>
      </a:lt2>
      <a:accent1>
        <a:srgbClr val="88C6C5"/>
      </a:accent1>
      <a:accent2>
        <a:srgbClr val="88C6C5"/>
      </a:accent2>
      <a:accent3>
        <a:srgbClr val="E66C7D"/>
      </a:accent3>
      <a:accent4>
        <a:srgbClr val="6BB76D"/>
      </a:accent4>
      <a:accent5>
        <a:srgbClr val="E88651"/>
      </a:accent5>
      <a:accent6>
        <a:srgbClr val="C64847"/>
      </a:accent6>
      <a:hlink>
        <a:srgbClr val="88C6C5"/>
      </a:hlink>
      <a:folHlink>
        <a:srgbClr val="680000"/>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4D170D5BCF7247941969532C298561" ma:contentTypeVersion="15" ma:contentTypeDescription="Create a new document." ma:contentTypeScope="" ma:versionID="367acd99beb96f210f372df68f40d2b5">
  <xsd:schema xmlns:xsd="http://www.w3.org/2001/XMLSchema" xmlns:xs="http://www.w3.org/2001/XMLSchema" xmlns:p="http://schemas.microsoft.com/office/2006/metadata/properties" xmlns:ns2="a3b0b6f5-45b6-417c-b616-a2fdc39bfd94" xmlns:ns3="2e76e06e-6dc9-41d1-8a9f-c03742f3a7a3" targetNamespace="http://schemas.microsoft.com/office/2006/metadata/properties" ma:root="true" ma:fieldsID="616db39ffe08815341a0d9f6fc4c31da" ns2:_="" ns3:_="">
    <xsd:import namespace="a3b0b6f5-45b6-417c-b616-a2fdc39bfd94"/>
    <xsd:import namespace="2e76e06e-6dc9-41d1-8a9f-c03742f3a7a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OCR" minOccurs="0"/>
                <xsd:element ref="ns2:MediaLengthInSeconds"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b0b6f5-45b6-417c-b616-a2fdc39bfd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9f3fd32b-b413-49a2-949f-b4baa8a26353"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e76e06e-6dc9-41d1-8a9f-c03742f3a7a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5c8407ad-7fbe-4d71-8002-5891a13565bf}" ma:internalName="TaxCatchAll" ma:showField="CatchAllData" ma:web="2e76e06e-6dc9-41d1-8a9f-c03742f3a7a3">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e76e06e-6dc9-41d1-8a9f-c03742f3a7a3" xsi:nil="true"/>
    <lcf76f155ced4ddcb4097134ff3c332f xmlns="a3b0b6f5-45b6-417c-b616-a2fdc39bfd9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4572DF0-F914-4C03-BEC0-8F493E7FEF4A}"/>
</file>

<file path=customXml/itemProps2.xml><?xml version="1.0" encoding="utf-8"?>
<ds:datastoreItem xmlns:ds="http://schemas.openxmlformats.org/officeDocument/2006/customXml" ds:itemID="{3E5D360A-6294-46D3-8392-E59CEB390960}"/>
</file>

<file path=customXml/itemProps3.xml><?xml version="1.0" encoding="utf-8"?>
<ds:datastoreItem xmlns:ds="http://schemas.openxmlformats.org/officeDocument/2006/customXml" ds:itemID="{2C1C3B08-2CE9-4CB4-8900-F63F4C663724}"/>
</file>

<file path=docProps/app.xml><?xml version="1.0" encoding="utf-8"?>
<Properties xmlns="http://schemas.openxmlformats.org/officeDocument/2006/extended-properties" xmlns:vt="http://schemas.openxmlformats.org/officeDocument/2006/docPropsVTypes">
  <Template>TM04033921[[fn=Damask]]</Template>
  <TotalTime>1161</TotalTime>
  <Words>613</Words>
  <Application>Microsoft Office PowerPoint</Application>
  <PresentationFormat>Custom</PresentationFormat>
  <Paragraphs>37</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Arial Narrow</vt:lpstr>
      <vt:lpstr>Bookman Old Style</vt:lpstr>
      <vt:lpstr>Lobster 1.4</vt:lpstr>
      <vt:lpstr>Rockwell</vt:lpstr>
      <vt:lpstr>Damask</vt:lpstr>
      <vt:lpstr>PowerPoint Presentation</vt:lpstr>
    </vt:vector>
  </TitlesOfParts>
  <Company>Buffalo State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Robin L. Foster</dc:creator>
  <cp:lastModifiedBy>Waite, Kaylene</cp:lastModifiedBy>
  <cp:revision>99</cp:revision>
  <dcterms:created xsi:type="dcterms:W3CDTF">2005-03-16T15:57:41Z</dcterms:created>
  <dcterms:modified xsi:type="dcterms:W3CDTF">2017-03-21T20:51:02Z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0x0101005F4D170D5BCF7247941969532C298561</vt:lpwstr>
  </property>
</Properties>
</file>